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8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6" r:id="rId26"/>
    <p:sldId id="278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86614B-2600-429A-AA34-18849E7BEDC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8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6"/>
            <p14:sldId id="278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A2A2"/>
    <a:srgbClr val="99D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category1</c:v>
                </c:pt>
                <c:pt idx="1">
                  <c:v>category2</c:v>
                </c:pt>
                <c:pt idx="2">
                  <c:v>category 3</c:v>
                </c:pt>
                <c:pt idx="3">
                  <c:v>category4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category1</c:v>
                </c:pt>
                <c:pt idx="1">
                  <c:v>category2</c:v>
                </c:pt>
                <c:pt idx="2">
                  <c:v>category 3</c:v>
                </c:pt>
                <c:pt idx="3">
                  <c:v>category4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9819279"/>
        <c:axId val="520237519"/>
      </c:barChart>
      <c:catAx>
        <c:axId val="459819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20237519"/>
        <c:crosses val="autoZero"/>
        <c:auto val="1"/>
        <c:lblAlgn val="ctr"/>
        <c:lblOffset val="100"/>
        <c:noMultiLvlLbl val="0"/>
      </c:catAx>
      <c:valAx>
        <c:axId val="5202375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7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59819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6A7E7-E01A-4BA2-B889-FBE913C1BC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C6EB6-B4EC-4E1D-A0D5-A6081E7574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82877" y="2106827"/>
            <a:ext cx="2644346" cy="2644346"/>
          </a:xfrm>
          <a:custGeom>
            <a:avLst/>
            <a:gdLst>
              <a:gd name="connsiteX0" fmla="*/ 1322173 w 2644346"/>
              <a:gd name="connsiteY0" fmla="*/ 0 h 2644346"/>
              <a:gd name="connsiteX1" fmla="*/ 2644346 w 2644346"/>
              <a:gd name="connsiteY1" fmla="*/ 1322173 h 2644346"/>
              <a:gd name="connsiteX2" fmla="*/ 1322173 w 2644346"/>
              <a:gd name="connsiteY2" fmla="*/ 2644346 h 2644346"/>
              <a:gd name="connsiteX3" fmla="*/ 0 w 2644346"/>
              <a:gd name="connsiteY3" fmla="*/ 1322173 h 2644346"/>
              <a:gd name="connsiteX4" fmla="*/ 1322173 w 2644346"/>
              <a:gd name="connsiteY4" fmla="*/ 0 h 26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4346" h="2644346">
                <a:moveTo>
                  <a:pt x="1322173" y="0"/>
                </a:moveTo>
                <a:cubicBezTo>
                  <a:pt x="2052389" y="0"/>
                  <a:pt x="2644346" y="591957"/>
                  <a:pt x="2644346" y="1322173"/>
                </a:cubicBezTo>
                <a:cubicBezTo>
                  <a:pt x="2644346" y="2052389"/>
                  <a:pt x="2052389" y="2644346"/>
                  <a:pt x="1322173" y="2644346"/>
                </a:cubicBezTo>
                <a:cubicBezTo>
                  <a:pt x="591957" y="2644346"/>
                  <a:pt x="0" y="2052389"/>
                  <a:pt x="0" y="1322173"/>
                </a:cubicBezTo>
                <a:cubicBezTo>
                  <a:pt x="0" y="591957"/>
                  <a:pt x="591957" y="0"/>
                  <a:pt x="1322173" y="0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chemeClr val="bg1"/>
            </a:solidFill>
          </a:ln>
          <a:effectLst/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138487" y="1876425"/>
            <a:ext cx="5915025" cy="3105150"/>
          </a:xfrm>
          <a:custGeom>
            <a:avLst/>
            <a:gdLst>
              <a:gd name="connsiteX0" fmla="*/ 0 w 5915025"/>
              <a:gd name="connsiteY0" fmla="*/ 0 h 3105150"/>
              <a:gd name="connsiteX1" fmla="*/ 5915025 w 5915025"/>
              <a:gd name="connsiteY1" fmla="*/ 0 h 3105150"/>
              <a:gd name="connsiteX2" fmla="*/ 5915025 w 5915025"/>
              <a:gd name="connsiteY2" fmla="*/ 3105150 h 3105150"/>
              <a:gd name="connsiteX3" fmla="*/ 0 w 5915025"/>
              <a:gd name="connsiteY3" fmla="*/ 3105150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5025" h="3105150">
                <a:moveTo>
                  <a:pt x="0" y="0"/>
                </a:moveTo>
                <a:lnTo>
                  <a:pt x="5915025" y="0"/>
                </a:lnTo>
                <a:lnTo>
                  <a:pt x="5915025" y="3105150"/>
                </a:lnTo>
                <a:lnTo>
                  <a:pt x="0" y="31051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11225" y="635000"/>
            <a:ext cx="10369550" cy="5565775"/>
          </a:xfrm>
          <a:custGeom>
            <a:avLst/>
            <a:gdLst>
              <a:gd name="connsiteX0" fmla="*/ 0 w 10369550"/>
              <a:gd name="connsiteY0" fmla="*/ 0 h 5565775"/>
              <a:gd name="connsiteX1" fmla="*/ 10369550 w 10369550"/>
              <a:gd name="connsiteY1" fmla="*/ 0 h 5565775"/>
              <a:gd name="connsiteX2" fmla="*/ 10369550 w 10369550"/>
              <a:gd name="connsiteY2" fmla="*/ 5565775 h 5565775"/>
              <a:gd name="connsiteX3" fmla="*/ 0 w 10369550"/>
              <a:gd name="connsiteY3" fmla="*/ 5565775 h 55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69550" h="5565775">
                <a:moveTo>
                  <a:pt x="0" y="0"/>
                </a:moveTo>
                <a:lnTo>
                  <a:pt x="10369550" y="0"/>
                </a:lnTo>
                <a:lnTo>
                  <a:pt x="10369550" y="5565775"/>
                </a:lnTo>
                <a:lnTo>
                  <a:pt x="0" y="5565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92089" y="635000"/>
            <a:ext cx="2770795" cy="5565775"/>
          </a:xfrm>
          <a:custGeom>
            <a:avLst/>
            <a:gdLst>
              <a:gd name="connsiteX0" fmla="*/ 0 w 2770795"/>
              <a:gd name="connsiteY0" fmla="*/ 0 h 5565775"/>
              <a:gd name="connsiteX1" fmla="*/ 2770795 w 2770795"/>
              <a:gd name="connsiteY1" fmla="*/ 0 h 5565775"/>
              <a:gd name="connsiteX2" fmla="*/ 2770795 w 2770795"/>
              <a:gd name="connsiteY2" fmla="*/ 5565775 h 5565775"/>
              <a:gd name="connsiteX3" fmla="*/ 0 w 2770795"/>
              <a:gd name="connsiteY3" fmla="*/ 5565775 h 55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0795" h="5565775">
                <a:moveTo>
                  <a:pt x="0" y="0"/>
                </a:moveTo>
                <a:lnTo>
                  <a:pt x="2770795" y="0"/>
                </a:lnTo>
                <a:lnTo>
                  <a:pt x="2770795" y="5565775"/>
                </a:lnTo>
                <a:lnTo>
                  <a:pt x="0" y="5565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3335035" y="646112"/>
            <a:ext cx="2770795" cy="5565775"/>
          </a:xfrm>
          <a:custGeom>
            <a:avLst/>
            <a:gdLst>
              <a:gd name="connsiteX0" fmla="*/ 0 w 2770795"/>
              <a:gd name="connsiteY0" fmla="*/ 0 h 5565775"/>
              <a:gd name="connsiteX1" fmla="*/ 2770795 w 2770795"/>
              <a:gd name="connsiteY1" fmla="*/ 0 h 5565775"/>
              <a:gd name="connsiteX2" fmla="*/ 2770795 w 2770795"/>
              <a:gd name="connsiteY2" fmla="*/ 5565775 h 5565775"/>
              <a:gd name="connsiteX3" fmla="*/ 0 w 2770795"/>
              <a:gd name="connsiteY3" fmla="*/ 5565775 h 55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0795" h="5565775">
                <a:moveTo>
                  <a:pt x="0" y="0"/>
                </a:moveTo>
                <a:lnTo>
                  <a:pt x="2770795" y="0"/>
                </a:lnTo>
                <a:lnTo>
                  <a:pt x="2770795" y="5565775"/>
                </a:lnTo>
                <a:lnTo>
                  <a:pt x="0" y="5565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6477981" y="640556"/>
            <a:ext cx="2770795" cy="5565775"/>
          </a:xfrm>
          <a:custGeom>
            <a:avLst/>
            <a:gdLst>
              <a:gd name="connsiteX0" fmla="*/ 0 w 2770795"/>
              <a:gd name="connsiteY0" fmla="*/ 0 h 5565775"/>
              <a:gd name="connsiteX1" fmla="*/ 2770795 w 2770795"/>
              <a:gd name="connsiteY1" fmla="*/ 0 h 5565775"/>
              <a:gd name="connsiteX2" fmla="*/ 2770795 w 2770795"/>
              <a:gd name="connsiteY2" fmla="*/ 5565775 h 5565775"/>
              <a:gd name="connsiteX3" fmla="*/ 0 w 2770795"/>
              <a:gd name="connsiteY3" fmla="*/ 5565775 h 55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0795" h="5565775">
                <a:moveTo>
                  <a:pt x="0" y="0"/>
                </a:moveTo>
                <a:lnTo>
                  <a:pt x="2770795" y="0"/>
                </a:lnTo>
                <a:lnTo>
                  <a:pt x="2770795" y="5565775"/>
                </a:lnTo>
                <a:lnTo>
                  <a:pt x="0" y="5565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911225" y="2095501"/>
            <a:ext cx="3232150" cy="2638425"/>
          </a:xfrm>
          <a:custGeom>
            <a:avLst/>
            <a:gdLst>
              <a:gd name="connsiteX0" fmla="*/ 0 w 3232150"/>
              <a:gd name="connsiteY0" fmla="*/ 0 h 2638425"/>
              <a:gd name="connsiteX1" fmla="*/ 3232150 w 3232150"/>
              <a:gd name="connsiteY1" fmla="*/ 0 h 2638425"/>
              <a:gd name="connsiteX2" fmla="*/ 3232150 w 3232150"/>
              <a:gd name="connsiteY2" fmla="*/ 2638425 h 2638425"/>
              <a:gd name="connsiteX3" fmla="*/ 0 w 3232150"/>
              <a:gd name="connsiteY3" fmla="*/ 2638425 h 26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2150" h="2638425">
                <a:moveTo>
                  <a:pt x="0" y="0"/>
                </a:moveTo>
                <a:lnTo>
                  <a:pt x="3232150" y="0"/>
                </a:lnTo>
                <a:lnTo>
                  <a:pt x="3232150" y="2638425"/>
                </a:lnTo>
                <a:lnTo>
                  <a:pt x="0" y="26384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4479925" y="2109788"/>
            <a:ext cx="3232150" cy="2638425"/>
          </a:xfrm>
          <a:custGeom>
            <a:avLst/>
            <a:gdLst>
              <a:gd name="connsiteX0" fmla="*/ 0 w 3232150"/>
              <a:gd name="connsiteY0" fmla="*/ 0 h 2638425"/>
              <a:gd name="connsiteX1" fmla="*/ 3232150 w 3232150"/>
              <a:gd name="connsiteY1" fmla="*/ 0 h 2638425"/>
              <a:gd name="connsiteX2" fmla="*/ 3232150 w 3232150"/>
              <a:gd name="connsiteY2" fmla="*/ 2638425 h 2638425"/>
              <a:gd name="connsiteX3" fmla="*/ 0 w 3232150"/>
              <a:gd name="connsiteY3" fmla="*/ 2638425 h 26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2150" h="2638425">
                <a:moveTo>
                  <a:pt x="0" y="0"/>
                </a:moveTo>
                <a:lnTo>
                  <a:pt x="3232150" y="0"/>
                </a:lnTo>
                <a:lnTo>
                  <a:pt x="3232150" y="2638425"/>
                </a:lnTo>
                <a:lnTo>
                  <a:pt x="0" y="26384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8048625" y="2124075"/>
            <a:ext cx="3232150" cy="2638425"/>
          </a:xfrm>
          <a:custGeom>
            <a:avLst/>
            <a:gdLst>
              <a:gd name="connsiteX0" fmla="*/ 0 w 3232150"/>
              <a:gd name="connsiteY0" fmla="*/ 0 h 2638425"/>
              <a:gd name="connsiteX1" fmla="*/ 3232150 w 3232150"/>
              <a:gd name="connsiteY1" fmla="*/ 0 h 2638425"/>
              <a:gd name="connsiteX2" fmla="*/ 3232150 w 3232150"/>
              <a:gd name="connsiteY2" fmla="*/ 2638425 h 2638425"/>
              <a:gd name="connsiteX3" fmla="*/ 0 w 3232150"/>
              <a:gd name="connsiteY3" fmla="*/ 2638425 h 26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2150" h="2638425">
                <a:moveTo>
                  <a:pt x="0" y="0"/>
                </a:moveTo>
                <a:lnTo>
                  <a:pt x="3232150" y="0"/>
                </a:lnTo>
                <a:lnTo>
                  <a:pt x="3232150" y="2638425"/>
                </a:lnTo>
                <a:lnTo>
                  <a:pt x="0" y="26384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11226" y="635001"/>
            <a:ext cx="5184775" cy="5565775"/>
          </a:xfrm>
          <a:custGeom>
            <a:avLst/>
            <a:gdLst>
              <a:gd name="connsiteX0" fmla="*/ 0 w 5184775"/>
              <a:gd name="connsiteY0" fmla="*/ 0 h 5565775"/>
              <a:gd name="connsiteX1" fmla="*/ 5184775 w 5184775"/>
              <a:gd name="connsiteY1" fmla="*/ 0 h 5565775"/>
              <a:gd name="connsiteX2" fmla="*/ 5184775 w 5184775"/>
              <a:gd name="connsiteY2" fmla="*/ 5565775 h 5565775"/>
              <a:gd name="connsiteX3" fmla="*/ 0 w 5184775"/>
              <a:gd name="connsiteY3" fmla="*/ 5565775 h 55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4775" h="5565775">
                <a:moveTo>
                  <a:pt x="0" y="0"/>
                </a:moveTo>
                <a:lnTo>
                  <a:pt x="5184775" y="0"/>
                </a:lnTo>
                <a:lnTo>
                  <a:pt x="5184775" y="5565775"/>
                </a:lnTo>
                <a:lnTo>
                  <a:pt x="0" y="5565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6210300" y="2171700"/>
            <a:ext cx="1257300" cy="1257300"/>
          </a:xfrm>
          <a:custGeom>
            <a:avLst/>
            <a:gdLst>
              <a:gd name="connsiteX0" fmla="*/ 628650 w 1257300"/>
              <a:gd name="connsiteY0" fmla="*/ 0 h 1257300"/>
              <a:gd name="connsiteX1" fmla="*/ 1257300 w 1257300"/>
              <a:gd name="connsiteY1" fmla="*/ 628650 h 1257300"/>
              <a:gd name="connsiteX2" fmla="*/ 628650 w 1257300"/>
              <a:gd name="connsiteY2" fmla="*/ 1257300 h 1257300"/>
              <a:gd name="connsiteX3" fmla="*/ 0 w 1257300"/>
              <a:gd name="connsiteY3" fmla="*/ 628650 h 1257300"/>
              <a:gd name="connsiteX4" fmla="*/ 628650 w 1257300"/>
              <a:gd name="connsiteY4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1257300">
                <a:moveTo>
                  <a:pt x="628650" y="0"/>
                </a:moveTo>
                <a:cubicBezTo>
                  <a:pt x="975844" y="0"/>
                  <a:pt x="1257300" y="281456"/>
                  <a:pt x="1257300" y="628650"/>
                </a:cubicBezTo>
                <a:cubicBezTo>
                  <a:pt x="1257300" y="975844"/>
                  <a:pt x="975844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ubicBezTo>
                  <a:pt x="0" y="281456"/>
                  <a:pt x="281456" y="0"/>
                  <a:pt x="6286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9324975" y="2171700"/>
            <a:ext cx="1257300" cy="1257300"/>
          </a:xfrm>
          <a:custGeom>
            <a:avLst/>
            <a:gdLst>
              <a:gd name="connsiteX0" fmla="*/ 628650 w 1257300"/>
              <a:gd name="connsiteY0" fmla="*/ 0 h 1257300"/>
              <a:gd name="connsiteX1" fmla="*/ 1257300 w 1257300"/>
              <a:gd name="connsiteY1" fmla="*/ 628650 h 1257300"/>
              <a:gd name="connsiteX2" fmla="*/ 628650 w 1257300"/>
              <a:gd name="connsiteY2" fmla="*/ 1257300 h 1257300"/>
              <a:gd name="connsiteX3" fmla="*/ 0 w 1257300"/>
              <a:gd name="connsiteY3" fmla="*/ 628650 h 1257300"/>
              <a:gd name="connsiteX4" fmla="*/ 628650 w 1257300"/>
              <a:gd name="connsiteY4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1257300">
                <a:moveTo>
                  <a:pt x="628650" y="0"/>
                </a:moveTo>
                <a:cubicBezTo>
                  <a:pt x="975844" y="0"/>
                  <a:pt x="1257300" y="281456"/>
                  <a:pt x="1257300" y="628650"/>
                </a:cubicBezTo>
                <a:cubicBezTo>
                  <a:pt x="1257300" y="975844"/>
                  <a:pt x="975844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ubicBezTo>
                  <a:pt x="0" y="281456"/>
                  <a:pt x="281456" y="0"/>
                  <a:pt x="6286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11226" y="3048000"/>
            <a:ext cx="3879850" cy="2541588"/>
          </a:xfrm>
          <a:custGeom>
            <a:avLst/>
            <a:gdLst>
              <a:gd name="connsiteX0" fmla="*/ 0 w 3879850"/>
              <a:gd name="connsiteY0" fmla="*/ 0 h 2541588"/>
              <a:gd name="connsiteX1" fmla="*/ 3879850 w 3879850"/>
              <a:gd name="connsiteY1" fmla="*/ 0 h 2541588"/>
              <a:gd name="connsiteX2" fmla="*/ 3879850 w 3879850"/>
              <a:gd name="connsiteY2" fmla="*/ 2541588 h 2541588"/>
              <a:gd name="connsiteX3" fmla="*/ 0 w 3879850"/>
              <a:gd name="connsiteY3" fmla="*/ 2541588 h 254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9850" h="2541588">
                <a:moveTo>
                  <a:pt x="0" y="0"/>
                </a:moveTo>
                <a:lnTo>
                  <a:pt x="3879850" y="0"/>
                </a:lnTo>
                <a:lnTo>
                  <a:pt x="3879850" y="2541588"/>
                </a:lnTo>
                <a:lnTo>
                  <a:pt x="0" y="2541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1998663"/>
            <a:ext cx="4333875" cy="3038475"/>
          </a:xfrm>
          <a:custGeom>
            <a:avLst/>
            <a:gdLst>
              <a:gd name="connsiteX0" fmla="*/ 0 w 4333875"/>
              <a:gd name="connsiteY0" fmla="*/ 0 h 3038475"/>
              <a:gd name="connsiteX1" fmla="*/ 4333875 w 4333875"/>
              <a:gd name="connsiteY1" fmla="*/ 0 h 3038475"/>
              <a:gd name="connsiteX2" fmla="*/ 4333875 w 4333875"/>
              <a:gd name="connsiteY2" fmla="*/ 3038475 h 3038475"/>
              <a:gd name="connsiteX3" fmla="*/ 0 w 4333875"/>
              <a:gd name="connsiteY3" fmla="*/ 3038475 h 303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3038475">
                <a:moveTo>
                  <a:pt x="0" y="0"/>
                </a:moveTo>
                <a:lnTo>
                  <a:pt x="4333875" y="0"/>
                </a:lnTo>
                <a:lnTo>
                  <a:pt x="4333875" y="3038475"/>
                </a:lnTo>
                <a:lnTo>
                  <a:pt x="0" y="3038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911226" y="635000"/>
            <a:ext cx="2511749" cy="1727200"/>
          </a:xfrm>
          <a:custGeom>
            <a:avLst/>
            <a:gdLst>
              <a:gd name="connsiteX0" fmla="*/ 0 w 2511749"/>
              <a:gd name="connsiteY0" fmla="*/ 0 h 1727200"/>
              <a:gd name="connsiteX1" fmla="*/ 2511749 w 2511749"/>
              <a:gd name="connsiteY1" fmla="*/ 0 h 1727200"/>
              <a:gd name="connsiteX2" fmla="*/ 2511749 w 2511749"/>
              <a:gd name="connsiteY2" fmla="*/ 1727200 h 1727200"/>
              <a:gd name="connsiteX3" fmla="*/ 0 w 2511749"/>
              <a:gd name="connsiteY3" fmla="*/ 172720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749" h="1727200">
                <a:moveTo>
                  <a:pt x="0" y="0"/>
                </a:moveTo>
                <a:lnTo>
                  <a:pt x="2511749" y="0"/>
                </a:lnTo>
                <a:lnTo>
                  <a:pt x="2511749" y="1727200"/>
                </a:lnTo>
                <a:lnTo>
                  <a:pt x="0" y="172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911226" y="2482849"/>
            <a:ext cx="2511749" cy="3717925"/>
          </a:xfrm>
          <a:custGeom>
            <a:avLst/>
            <a:gdLst>
              <a:gd name="connsiteX0" fmla="*/ 0 w 2511749"/>
              <a:gd name="connsiteY0" fmla="*/ 0 h 3717925"/>
              <a:gd name="connsiteX1" fmla="*/ 2511749 w 2511749"/>
              <a:gd name="connsiteY1" fmla="*/ 0 h 3717925"/>
              <a:gd name="connsiteX2" fmla="*/ 2511749 w 2511749"/>
              <a:gd name="connsiteY2" fmla="*/ 3717925 h 3717925"/>
              <a:gd name="connsiteX3" fmla="*/ 0 w 2511749"/>
              <a:gd name="connsiteY3" fmla="*/ 3717925 h 371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749" h="3717925">
                <a:moveTo>
                  <a:pt x="0" y="0"/>
                </a:moveTo>
                <a:lnTo>
                  <a:pt x="2511749" y="0"/>
                </a:lnTo>
                <a:lnTo>
                  <a:pt x="2511749" y="3717925"/>
                </a:lnTo>
                <a:lnTo>
                  <a:pt x="0" y="3717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3536466" y="4473575"/>
            <a:ext cx="2511749" cy="1727200"/>
          </a:xfrm>
          <a:custGeom>
            <a:avLst/>
            <a:gdLst>
              <a:gd name="connsiteX0" fmla="*/ 0 w 2511749"/>
              <a:gd name="connsiteY0" fmla="*/ 0 h 1727200"/>
              <a:gd name="connsiteX1" fmla="*/ 2511749 w 2511749"/>
              <a:gd name="connsiteY1" fmla="*/ 0 h 1727200"/>
              <a:gd name="connsiteX2" fmla="*/ 2511749 w 2511749"/>
              <a:gd name="connsiteY2" fmla="*/ 1727200 h 1727200"/>
              <a:gd name="connsiteX3" fmla="*/ 0 w 2511749"/>
              <a:gd name="connsiteY3" fmla="*/ 172720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749" h="1727200">
                <a:moveTo>
                  <a:pt x="0" y="0"/>
                </a:moveTo>
                <a:lnTo>
                  <a:pt x="2511749" y="0"/>
                </a:lnTo>
                <a:lnTo>
                  <a:pt x="2511749" y="1727200"/>
                </a:lnTo>
                <a:lnTo>
                  <a:pt x="0" y="172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152747" y="4473575"/>
            <a:ext cx="2511749" cy="1727200"/>
          </a:xfrm>
          <a:custGeom>
            <a:avLst/>
            <a:gdLst>
              <a:gd name="connsiteX0" fmla="*/ 0 w 2511749"/>
              <a:gd name="connsiteY0" fmla="*/ 0 h 1727200"/>
              <a:gd name="connsiteX1" fmla="*/ 2511749 w 2511749"/>
              <a:gd name="connsiteY1" fmla="*/ 0 h 1727200"/>
              <a:gd name="connsiteX2" fmla="*/ 2511749 w 2511749"/>
              <a:gd name="connsiteY2" fmla="*/ 1727200 h 1727200"/>
              <a:gd name="connsiteX3" fmla="*/ 0 w 2511749"/>
              <a:gd name="connsiteY3" fmla="*/ 172720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749" h="1727200">
                <a:moveTo>
                  <a:pt x="0" y="0"/>
                </a:moveTo>
                <a:lnTo>
                  <a:pt x="2511749" y="0"/>
                </a:lnTo>
                <a:lnTo>
                  <a:pt x="2511749" y="1727200"/>
                </a:lnTo>
                <a:lnTo>
                  <a:pt x="0" y="172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6152746" y="635000"/>
            <a:ext cx="2511749" cy="3717925"/>
          </a:xfrm>
          <a:custGeom>
            <a:avLst/>
            <a:gdLst>
              <a:gd name="connsiteX0" fmla="*/ 0 w 2511749"/>
              <a:gd name="connsiteY0" fmla="*/ 0 h 3717925"/>
              <a:gd name="connsiteX1" fmla="*/ 2511749 w 2511749"/>
              <a:gd name="connsiteY1" fmla="*/ 0 h 3717925"/>
              <a:gd name="connsiteX2" fmla="*/ 2511749 w 2511749"/>
              <a:gd name="connsiteY2" fmla="*/ 3717925 h 3717925"/>
              <a:gd name="connsiteX3" fmla="*/ 0 w 2511749"/>
              <a:gd name="connsiteY3" fmla="*/ 3717925 h 371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749" h="3717925">
                <a:moveTo>
                  <a:pt x="0" y="0"/>
                </a:moveTo>
                <a:lnTo>
                  <a:pt x="2511749" y="0"/>
                </a:lnTo>
                <a:lnTo>
                  <a:pt x="2511749" y="3717925"/>
                </a:lnTo>
                <a:lnTo>
                  <a:pt x="0" y="3717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5"/>
          </p:nvPr>
        </p:nvSpPr>
        <p:spPr>
          <a:xfrm>
            <a:off x="8769026" y="635000"/>
            <a:ext cx="2511749" cy="3717925"/>
          </a:xfrm>
          <a:custGeom>
            <a:avLst/>
            <a:gdLst>
              <a:gd name="connsiteX0" fmla="*/ 0 w 2511749"/>
              <a:gd name="connsiteY0" fmla="*/ 0 h 3717925"/>
              <a:gd name="connsiteX1" fmla="*/ 2511749 w 2511749"/>
              <a:gd name="connsiteY1" fmla="*/ 0 h 3717925"/>
              <a:gd name="connsiteX2" fmla="*/ 2511749 w 2511749"/>
              <a:gd name="connsiteY2" fmla="*/ 3717925 h 3717925"/>
              <a:gd name="connsiteX3" fmla="*/ 0 w 2511749"/>
              <a:gd name="connsiteY3" fmla="*/ 3717925 h 371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749" h="3717925">
                <a:moveTo>
                  <a:pt x="0" y="0"/>
                </a:moveTo>
                <a:lnTo>
                  <a:pt x="2511749" y="0"/>
                </a:lnTo>
                <a:lnTo>
                  <a:pt x="2511749" y="3717925"/>
                </a:lnTo>
                <a:lnTo>
                  <a:pt x="0" y="3717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11225" y="635000"/>
            <a:ext cx="5184775" cy="5565775"/>
          </a:xfrm>
          <a:custGeom>
            <a:avLst/>
            <a:gdLst>
              <a:gd name="connsiteX0" fmla="*/ 0 w 5184775"/>
              <a:gd name="connsiteY0" fmla="*/ 0 h 5565775"/>
              <a:gd name="connsiteX1" fmla="*/ 5184775 w 5184775"/>
              <a:gd name="connsiteY1" fmla="*/ 0 h 5565775"/>
              <a:gd name="connsiteX2" fmla="*/ 5184775 w 5184775"/>
              <a:gd name="connsiteY2" fmla="*/ 5565775 h 5565775"/>
              <a:gd name="connsiteX3" fmla="*/ 0 w 5184775"/>
              <a:gd name="connsiteY3" fmla="*/ 5565775 h 556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4775" h="5565775">
                <a:moveTo>
                  <a:pt x="0" y="0"/>
                </a:moveTo>
                <a:lnTo>
                  <a:pt x="5184775" y="0"/>
                </a:lnTo>
                <a:lnTo>
                  <a:pt x="5184775" y="5565775"/>
                </a:lnTo>
                <a:lnTo>
                  <a:pt x="0" y="5565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096000" y="635000"/>
            <a:ext cx="2592388" cy="2782888"/>
          </a:xfrm>
          <a:custGeom>
            <a:avLst/>
            <a:gdLst>
              <a:gd name="connsiteX0" fmla="*/ 0 w 2592388"/>
              <a:gd name="connsiteY0" fmla="*/ 0 h 2782888"/>
              <a:gd name="connsiteX1" fmla="*/ 2592388 w 2592388"/>
              <a:gd name="connsiteY1" fmla="*/ 0 h 2782888"/>
              <a:gd name="connsiteX2" fmla="*/ 2592388 w 2592388"/>
              <a:gd name="connsiteY2" fmla="*/ 2782888 h 2782888"/>
              <a:gd name="connsiteX3" fmla="*/ 0 w 2592388"/>
              <a:gd name="connsiteY3" fmla="*/ 2782888 h 278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388" h="2782888">
                <a:moveTo>
                  <a:pt x="0" y="0"/>
                </a:moveTo>
                <a:lnTo>
                  <a:pt x="2592388" y="0"/>
                </a:lnTo>
                <a:lnTo>
                  <a:pt x="2592388" y="2782888"/>
                </a:lnTo>
                <a:lnTo>
                  <a:pt x="0" y="2782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8688389" y="635000"/>
            <a:ext cx="2592387" cy="2782888"/>
          </a:xfrm>
          <a:custGeom>
            <a:avLst/>
            <a:gdLst>
              <a:gd name="connsiteX0" fmla="*/ 0 w 2592387"/>
              <a:gd name="connsiteY0" fmla="*/ 0 h 2782888"/>
              <a:gd name="connsiteX1" fmla="*/ 2592387 w 2592387"/>
              <a:gd name="connsiteY1" fmla="*/ 0 h 2782888"/>
              <a:gd name="connsiteX2" fmla="*/ 2592387 w 2592387"/>
              <a:gd name="connsiteY2" fmla="*/ 2782888 h 2782888"/>
              <a:gd name="connsiteX3" fmla="*/ 0 w 2592387"/>
              <a:gd name="connsiteY3" fmla="*/ 2782888 h 278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387" h="2782888">
                <a:moveTo>
                  <a:pt x="0" y="0"/>
                </a:moveTo>
                <a:lnTo>
                  <a:pt x="2592387" y="0"/>
                </a:lnTo>
                <a:lnTo>
                  <a:pt x="2592387" y="2782888"/>
                </a:lnTo>
                <a:lnTo>
                  <a:pt x="0" y="2782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096000" y="3417888"/>
            <a:ext cx="2592388" cy="2782887"/>
          </a:xfrm>
          <a:custGeom>
            <a:avLst/>
            <a:gdLst>
              <a:gd name="connsiteX0" fmla="*/ 0 w 2592388"/>
              <a:gd name="connsiteY0" fmla="*/ 0 h 2782887"/>
              <a:gd name="connsiteX1" fmla="*/ 2592388 w 2592388"/>
              <a:gd name="connsiteY1" fmla="*/ 0 h 2782887"/>
              <a:gd name="connsiteX2" fmla="*/ 2592388 w 2592388"/>
              <a:gd name="connsiteY2" fmla="*/ 2782887 h 2782887"/>
              <a:gd name="connsiteX3" fmla="*/ 0 w 2592388"/>
              <a:gd name="connsiteY3" fmla="*/ 2782887 h 27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388" h="2782887">
                <a:moveTo>
                  <a:pt x="0" y="0"/>
                </a:moveTo>
                <a:lnTo>
                  <a:pt x="2592388" y="0"/>
                </a:lnTo>
                <a:lnTo>
                  <a:pt x="2592388" y="2782887"/>
                </a:lnTo>
                <a:lnTo>
                  <a:pt x="0" y="27828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92089" y="188913"/>
            <a:ext cx="4865687" cy="6443662"/>
          </a:xfrm>
          <a:custGeom>
            <a:avLst/>
            <a:gdLst>
              <a:gd name="connsiteX0" fmla="*/ 0 w 4865687"/>
              <a:gd name="connsiteY0" fmla="*/ 0 h 6443662"/>
              <a:gd name="connsiteX1" fmla="*/ 4865687 w 4865687"/>
              <a:gd name="connsiteY1" fmla="*/ 0 h 6443662"/>
              <a:gd name="connsiteX2" fmla="*/ 4865687 w 4865687"/>
              <a:gd name="connsiteY2" fmla="*/ 6443662 h 6443662"/>
              <a:gd name="connsiteX3" fmla="*/ 0 w 4865687"/>
              <a:gd name="connsiteY3" fmla="*/ 6443662 h 64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5687" h="6443662">
                <a:moveTo>
                  <a:pt x="0" y="0"/>
                </a:moveTo>
                <a:lnTo>
                  <a:pt x="4865687" y="0"/>
                </a:lnTo>
                <a:lnTo>
                  <a:pt x="4865687" y="6443662"/>
                </a:lnTo>
                <a:lnTo>
                  <a:pt x="0" y="64436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11225" y="0"/>
            <a:ext cx="5184775" cy="5589588"/>
          </a:xfrm>
          <a:custGeom>
            <a:avLst/>
            <a:gdLst>
              <a:gd name="connsiteX0" fmla="*/ 0 w 5184775"/>
              <a:gd name="connsiteY0" fmla="*/ 0 h 5589588"/>
              <a:gd name="connsiteX1" fmla="*/ 5184775 w 5184775"/>
              <a:gd name="connsiteY1" fmla="*/ 0 h 5589588"/>
              <a:gd name="connsiteX2" fmla="*/ 5184775 w 5184775"/>
              <a:gd name="connsiteY2" fmla="*/ 5589588 h 5589588"/>
              <a:gd name="connsiteX3" fmla="*/ 0 w 5184775"/>
              <a:gd name="connsiteY3" fmla="*/ 5589588 h 558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4775" h="5589588">
                <a:moveTo>
                  <a:pt x="0" y="0"/>
                </a:moveTo>
                <a:lnTo>
                  <a:pt x="5184775" y="0"/>
                </a:lnTo>
                <a:lnTo>
                  <a:pt x="5184775" y="5589588"/>
                </a:lnTo>
                <a:lnTo>
                  <a:pt x="0" y="5589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791074" y="2771773"/>
            <a:ext cx="2244612" cy="2124076"/>
          </a:xfrm>
          <a:custGeom>
            <a:avLst/>
            <a:gdLst>
              <a:gd name="connsiteX0" fmla="*/ 0 w 2244612"/>
              <a:gd name="connsiteY0" fmla="*/ 0 h 2124076"/>
              <a:gd name="connsiteX1" fmla="*/ 2244612 w 2244612"/>
              <a:gd name="connsiteY1" fmla="*/ 0 h 2124076"/>
              <a:gd name="connsiteX2" fmla="*/ 2244612 w 2244612"/>
              <a:gd name="connsiteY2" fmla="*/ 2124076 h 2124076"/>
              <a:gd name="connsiteX3" fmla="*/ 0 w 2244612"/>
              <a:gd name="connsiteY3" fmla="*/ 2124076 h 212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612" h="2124076">
                <a:moveTo>
                  <a:pt x="0" y="0"/>
                </a:moveTo>
                <a:lnTo>
                  <a:pt x="2244612" y="0"/>
                </a:lnTo>
                <a:lnTo>
                  <a:pt x="2244612" y="2124076"/>
                </a:lnTo>
                <a:lnTo>
                  <a:pt x="0" y="21240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7273187" y="2771773"/>
            <a:ext cx="2244612" cy="2124076"/>
          </a:xfrm>
          <a:custGeom>
            <a:avLst/>
            <a:gdLst>
              <a:gd name="connsiteX0" fmla="*/ 0 w 2244612"/>
              <a:gd name="connsiteY0" fmla="*/ 0 h 2124076"/>
              <a:gd name="connsiteX1" fmla="*/ 2244612 w 2244612"/>
              <a:gd name="connsiteY1" fmla="*/ 0 h 2124076"/>
              <a:gd name="connsiteX2" fmla="*/ 2244612 w 2244612"/>
              <a:gd name="connsiteY2" fmla="*/ 2124076 h 2124076"/>
              <a:gd name="connsiteX3" fmla="*/ 0 w 2244612"/>
              <a:gd name="connsiteY3" fmla="*/ 2124076 h 212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612" h="2124076">
                <a:moveTo>
                  <a:pt x="0" y="0"/>
                </a:moveTo>
                <a:lnTo>
                  <a:pt x="2244612" y="0"/>
                </a:lnTo>
                <a:lnTo>
                  <a:pt x="2244612" y="2124076"/>
                </a:lnTo>
                <a:lnTo>
                  <a:pt x="0" y="21240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9755301" y="2771773"/>
            <a:ext cx="2244612" cy="2124076"/>
          </a:xfrm>
          <a:custGeom>
            <a:avLst/>
            <a:gdLst>
              <a:gd name="connsiteX0" fmla="*/ 0 w 2244612"/>
              <a:gd name="connsiteY0" fmla="*/ 0 h 2124076"/>
              <a:gd name="connsiteX1" fmla="*/ 2244612 w 2244612"/>
              <a:gd name="connsiteY1" fmla="*/ 0 h 2124076"/>
              <a:gd name="connsiteX2" fmla="*/ 2244612 w 2244612"/>
              <a:gd name="connsiteY2" fmla="*/ 2124076 h 2124076"/>
              <a:gd name="connsiteX3" fmla="*/ 0 w 2244612"/>
              <a:gd name="connsiteY3" fmla="*/ 2124076 h 212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4612" h="2124076">
                <a:moveTo>
                  <a:pt x="0" y="0"/>
                </a:moveTo>
                <a:lnTo>
                  <a:pt x="2244612" y="0"/>
                </a:lnTo>
                <a:lnTo>
                  <a:pt x="2244612" y="2124076"/>
                </a:lnTo>
                <a:lnTo>
                  <a:pt x="0" y="21240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5238750" cy="6857999"/>
          </a:xfrm>
          <a:custGeom>
            <a:avLst/>
            <a:gdLst>
              <a:gd name="connsiteX0" fmla="*/ 0 w 5238750"/>
              <a:gd name="connsiteY0" fmla="*/ 0 h 6924675"/>
              <a:gd name="connsiteX1" fmla="*/ 5238750 w 5238750"/>
              <a:gd name="connsiteY1" fmla="*/ 0 h 6924675"/>
              <a:gd name="connsiteX2" fmla="*/ 5238750 w 5238750"/>
              <a:gd name="connsiteY2" fmla="*/ 6924675 h 6924675"/>
              <a:gd name="connsiteX3" fmla="*/ 0 w 5238750"/>
              <a:gd name="connsiteY3" fmla="*/ 6924675 h 69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750" h="6924675">
                <a:moveTo>
                  <a:pt x="0" y="0"/>
                </a:moveTo>
                <a:lnTo>
                  <a:pt x="5238750" y="0"/>
                </a:lnTo>
                <a:lnTo>
                  <a:pt x="5238750" y="6924675"/>
                </a:lnTo>
                <a:lnTo>
                  <a:pt x="0" y="6924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923021" cy="6858000"/>
          </a:xfrm>
          <a:custGeom>
            <a:avLst/>
            <a:gdLst>
              <a:gd name="connsiteX0" fmla="*/ 0 w 3923021"/>
              <a:gd name="connsiteY0" fmla="*/ 0 h 6858000"/>
              <a:gd name="connsiteX1" fmla="*/ 3923021 w 3923021"/>
              <a:gd name="connsiteY1" fmla="*/ 0 h 6858000"/>
              <a:gd name="connsiteX2" fmla="*/ 3923021 w 3923021"/>
              <a:gd name="connsiteY2" fmla="*/ 6858000 h 6858000"/>
              <a:gd name="connsiteX3" fmla="*/ 0 w 3923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3021" h="6858000">
                <a:moveTo>
                  <a:pt x="0" y="0"/>
                </a:moveTo>
                <a:lnTo>
                  <a:pt x="3923021" y="0"/>
                </a:lnTo>
                <a:lnTo>
                  <a:pt x="392302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4106554" y="0"/>
            <a:ext cx="3923021" cy="6858000"/>
          </a:xfrm>
          <a:custGeom>
            <a:avLst/>
            <a:gdLst>
              <a:gd name="connsiteX0" fmla="*/ 0 w 3923021"/>
              <a:gd name="connsiteY0" fmla="*/ 0 h 6858000"/>
              <a:gd name="connsiteX1" fmla="*/ 3923021 w 3923021"/>
              <a:gd name="connsiteY1" fmla="*/ 0 h 6858000"/>
              <a:gd name="connsiteX2" fmla="*/ 3923021 w 3923021"/>
              <a:gd name="connsiteY2" fmla="*/ 6858000 h 6858000"/>
              <a:gd name="connsiteX3" fmla="*/ 0 w 3923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3021" h="6858000">
                <a:moveTo>
                  <a:pt x="0" y="0"/>
                </a:moveTo>
                <a:lnTo>
                  <a:pt x="3923021" y="0"/>
                </a:lnTo>
                <a:lnTo>
                  <a:pt x="392302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6096000" y="4565936"/>
            <a:ext cx="2457450" cy="2292064"/>
          </a:xfrm>
          <a:custGeom>
            <a:avLst/>
            <a:gdLst>
              <a:gd name="connsiteX0" fmla="*/ 0 w 2457450"/>
              <a:gd name="connsiteY0" fmla="*/ 0 h 2292064"/>
              <a:gd name="connsiteX1" fmla="*/ 2457450 w 2457450"/>
              <a:gd name="connsiteY1" fmla="*/ 0 h 2292064"/>
              <a:gd name="connsiteX2" fmla="*/ 2457450 w 2457450"/>
              <a:gd name="connsiteY2" fmla="*/ 2292064 h 2292064"/>
              <a:gd name="connsiteX3" fmla="*/ 0 w 2457450"/>
              <a:gd name="connsiteY3" fmla="*/ 2292064 h 229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450" h="2292064">
                <a:moveTo>
                  <a:pt x="0" y="0"/>
                </a:moveTo>
                <a:lnTo>
                  <a:pt x="2457450" y="0"/>
                </a:lnTo>
                <a:lnTo>
                  <a:pt x="2457450" y="2292064"/>
                </a:lnTo>
                <a:lnTo>
                  <a:pt x="0" y="2292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2457450" cy="2292064"/>
          </a:xfrm>
          <a:custGeom>
            <a:avLst/>
            <a:gdLst>
              <a:gd name="connsiteX0" fmla="*/ 0 w 2457450"/>
              <a:gd name="connsiteY0" fmla="*/ 0 h 2292064"/>
              <a:gd name="connsiteX1" fmla="*/ 2457450 w 2457450"/>
              <a:gd name="connsiteY1" fmla="*/ 0 h 2292064"/>
              <a:gd name="connsiteX2" fmla="*/ 2457450 w 2457450"/>
              <a:gd name="connsiteY2" fmla="*/ 2292064 h 2292064"/>
              <a:gd name="connsiteX3" fmla="*/ 0 w 2457450"/>
              <a:gd name="connsiteY3" fmla="*/ 2292064 h 229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450" h="2292064">
                <a:moveTo>
                  <a:pt x="0" y="0"/>
                </a:moveTo>
                <a:lnTo>
                  <a:pt x="2457450" y="0"/>
                </a:lnTo>
                <a:lnTo>
                  <a:pt x="2457450" y="2292064"/>
                </a:lnTo>
                <a:lnTo>
                  <a:pt x="0" y="2292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553450" y="0"/>
            <a:ext cx="3638550" cy="6858001"/>
          </a:xfrm>
          <a:custGeom>
            <a:avLst/>
            <a:gdLst>
              <a:gd name="connsiteX0" fmla="*/ 0 w 3638550"/>
              <a:gd name="connsiteY0" fmla="*/ 0 h 6858001"/>
              <a:gd name="connsiteX1" fmla="*/ 3638550 w 3638550"/>
              <a:gd name="connsiteY1" fmla="*/ 0 h 6858001"/>
              <a:gd name="connsiteX2" fmla="*/ 3638550 w 3638550"/>
              <a:gd name="connsiteY2" fmla="*/ 6858001 h 6858001"/>
              <a:gd name="connsiteX3" fmla="*/ 0 w 363855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8550" h="6858001">
                <a:moveTo>
                  <a:pt x="0" y="0"/>
                </a:moveTo>
                <a:lnTo>
                  <a:pt x="3638550" y="0"/>
                </a:lnTo>
                <a:lnTo>
                  <a:pt x="3638550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3848100"/>
            <a:ext cx="12192000" cy="3009900"/>
          </a:xfrm>
          <a:custGeom>
            <a:avLst/>
            <a:gdLst>
              <a:gd name="connsiteX0" fmla="*/ 0 w 12192000"/>
              <a:gd name="connsiteY0" fmla="*/ 0 h 3009900"/>
              <a:gd name="connsiteX1" fmla="*/ 12192000 w 12192000"/>
              <a:gd name="connsiteY1" fmla="*/ 0 h 3009900"/>
              <a:gd name="connsiteX2" fmla="*/ 12192000 w 12192000"/>
              <a:gd name="connsiteY2" fmla="*/ 3009900 h 3009900"/>
              <a:gd name="connsiteX3" fmla="*/ 0 w 12192000"/>
              <a:gd name="connsiteY3" fmla="*/ 30099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09900">
                <a:moveTo>
                  <a:pt x="0" y="0"/>
                </a:moveTo>
                <a:lnTo>
                  <a:pt x="12192000" y="0"/>
                </a:lnTo>
                <a:lnTo>
                  <a:pt x="12192000" y="3009900"/>
                </a:lnTo>
                <a:lnTo>
                  <a:pt x="0" y="3009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" y="4040187"/>
            <a:ext cx="1719647" cy="2160588"/>
          </a:xfrm>
          <a:custGeom>
            <a:avLst/>
            <a:gdLst>
              <a:gd name="connsiteX0" fmla="*/ 0 w 1719647"/>
              <a:gd name="connsiteY0" fmla="*/ 0 h 2160588"/>
              <a:gd name="connsiteX1" fmla="*/ 1719647 w 1719647"/>
              <a:gd name="connsiteY1" fmla="*/ 0 h 2160588"/>
              <a:gd name="connsiteX2" fmla="*/ 1719647 w 1719647"/>
              <a:gd name="connsiteY2" fmla="*/ 2160588 h 2160588"/>
              <a:gd name="connsiteX3" fmla="*/ 0 w 1719647"/>
              <a:gd name="connsiteY3" fmla="*/ 2160588 h 216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9647" h="2160588">
                <a:moveTo>
                  <a:pt x="0" y="0"/>
                </a:moveTo>
                <a:lnTo>
                  <a:pt x="1719647" y="0"/>
                </a:lnTo>
                <a:lnTo>
                  <a:pt x="1719647" y="2160588"/>
                </a:lnTo>
                <a:lnTo>
                  <a:pt x="0" y="2160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10191750" y="4040187"/>
            <a:ext cx="2000250" cy="2160588"/>
          </a:xfrm>
          <a:custGeom>
            <a:avLst/>
            <a:gdLst>
              <a:gd name="connsiteX0" fmla="*/ 0 w 2000250"/>
              <a:gd name="connsiteY0" fmla="*/ 0 h 2160588"/>
              <a:gd name="connsiteX1" fmla="*/ 2000250 w 2000250"/>
              <a:gd name="connsiteY1" fmla="*/ 0 h 2160588"/>
              <a:gd name="connsiteX2" fmla="*/ 2000250 w 2000250"/>
              <a:gd name="connsiteY2" fmla="*/ 2160588 h 2160588"/>
              <a:gd name="connsiteX3" fmla="*/ 0 w 2000250"/>
              <a:gd name="connsiteY3" fmla="*/ 2160588 h 216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2160588">
                <a:moveTo>
                  <a:pt x="0" y="0"/>
                </a:moveTo>
                <a:lnTo>
                  <a:pt x="2000250" y="0"/>
                </a:lnTo>
                <a:lnTo>
                  <a:pt x="2000250" y="2160588"/>
                </a:lnTo>
                <a:lnTo>
                  <a:pt x="0" y="21605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3.svg"/><Relationship Id="rId4" Type="http://schemas.openxmlformats.org/officeDocument/2006/relationships/image" Target="../media/image26.png"/><Relationship Id="rId3" Type="http://schemas.openxmlformats.org/officeDocument/2006/relationships/image" Target="../media/image12.sv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4.svg"/><Relationship Id="rId4" Type="http://schemas.openxmlformats.org/officeDocument/2006/relationships/image" Target="../media/image30.pn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1.jpeg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2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30.png"/><Relationship Id="rId7" Type="http://schemas.openxmlformats.org/officeDocument/2006/relationships/image" Target="../media/image47.jpeg"/><Relationship Id="rId6" Type="http://schemas.microsoft.com/office/2007/relationships/hdphoto" Target="../media/image46.wdp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5" Type="http://schemas.openxmlformats.org/officeDocument/2006/relationships/notesSlide" Target="../notesSlides/notesSlide18.xml"/><Relationship Id="rId14" Type="http://schemas.openxmlformats.org/officeDocument/2006/relationships/slideLayout" Target="../slideLayouts/slideLayout18.xml"/><Relationship Id="rId13" Type="http://schemas.openxmlformats.org/officeDocument/2006/relationships/image" Target="../media/image17.svg"/><Relationship Id="rId12" Type="http://schemas.openxmlformats.org/officeDocument/2006/relationships/image" Target="../media/image26.png"/><Relationship Id="rId11" Type="http://schemas.openxmlformats.org/officeDocument/2006/relationships/image" Target="../media/image16.svg"/><Relationship Id="rId10" Type="http://schemas.openxmlformats.org/officeDocument/2006/relationships/image" Target="../media/image25.png"/><Relationship Id="rId1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15.svg"/><Relationship Id="rId5" Type="http://schemas.openxmlformats.org/officeDocument/2006/relationships/image" Target="../media/image30.pn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4.png"/><Relationship Id="rId3" Type="http://schemas.openxmlformats.org/officeDocument/2006/relationships/image" Target="../media/image1.sv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21.xml"/><Relationship Id="rId7" Type="http://schemas.openxmlformats.org/officeDocument/2006/relationships/image" Target="../media/image17.svg"/><Relationship Id="rId6" Type="http://schemas.openxmlformats.org/officeDocument/2006/relationships/image" Target="../media/image26.png"/><Relationship Id="rId5" Type="http://schemas.openxmlformats.org/officeDocument/2006/relationships/image" Target="../media/image18.svg"/><Relationship Id="rId4" Type="http://schemas.openxmlformats.org/officeDocument/2006/relationships/image" Target="../media/image56.pn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image" Target="../media/image17.svg"/><Relationship Id="rId7" Type="http://schemas.openxmlformats.org/officeDocument/2006/relationships/image" Target="../media/image26.png"/><Relationship Id="rId6" Type="http://schemas.openxmlformats.org/officeDocument/2006/relationships/image" Target="../media/image16.svg"/><Relationship Id="rId5" Type="http://schemas.openxmlformats.org/officeDocument/2006/relationships/image" Target="../media/image25.png"/><Relationship Id="rId4" Type="http://schemas.openxmlformats.org/officeDocument/2006/relationships/image" Target="../media/image15.svg"/><Relationship Id="rId3" Type="http://schemas.openxmlformats.org/officeDocument/2006/relationships/image" Target="../media/image30.png"/><Relationship Id="rId2" Type="http://schemas.openxmlformats.org/officeDocument/2006/relationships/image" Target="../media/image19.svg"/><Relationship Id="rId10" Type="http://schemas.openxmlformats.org/officeDocument/2006/relationships/notesSlide" Target="../notesSlides/notesSlide2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7.png"/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1.xml"/><Relationship Id="rId5" Type="http://schemas.openxmlformats.org/officeDocument/2006/relationships/image" Target="../media/image5.svg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18.png"/><Relationship Id="rId7" Type="http://schemas.openxmlformats.org/officeDocument/2006/relationships/image" Target="../media/image8.svg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16.png"/><Relationship Id="rId3" Type="http://schemas.openxmlformats.org/officeDocument/2006/relationships/image" Target="../media/image6.svg"/><Relationship Id="rId2" Type="http://schemas.openxmlformats.org/officeDocument/2006/relationships/image" Target="../media/image15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16.png"/><Relationship Id="rId7" Type="http://schemas.openxmlformats.org/officeDocument/2006/relationships/image" Target="../media/image9.svg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17.png"/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17.pn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11.sv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7905750" y="2114550"/>
            <a:ext cx="5064125" cy="5064125"/>
          </a:xfrm>
          <a:prstGeom prst="ellipse">
            <a:avLst/>
          </a:prstGeom>
          <a:noFill/>
          <a:ln>
            <a:solidFill>
              <a:schemeClr val="bg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324350" y="-1447800"/>
            <a:ext cx="3133725" cy="3133725"/>
          </a:xfrm>
          <a:prstGeom prst="ellipse">
            <a:avLst/>
          </a:prstGeom>
          <a:noFill/>
          <a:ln>
            <a:solidFill>
              <a:schemeClr val="bg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25329" y="2262366"/>
            <a:ext cx="503221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Minimalist</a:t>
            </a:r>
            <a:endParaRPr lang="en-US" altLang="zh-CN" sz="44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Business Template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38751" y="3693199"/>
            <a:ext cx="7042024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8175" y="1790700"/>
            <a:ext cx="2819400" cy="2819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11225" y="1838325"/>
            <a:ext cx="2819400" cy="2819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08025" y="2209800"/>
            <a:ext cx="2819400" cy="2819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11225" y="2276475"/>
            <a:ext cx="2819400" cy="2819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占位符 16" descr="图片包含 游戏机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9" r="16669"/>
          <a:stretch>
            <a:fillRect/>
          </a:stretch>
        </p:blipFill>
        <p:spPr/>
      </p:pic>
      <p:sp>
        <p:nvSpPr>
          <p:cNvPr id="26" name="矩形: 圆角 25"/>
          <p:cNvSpPr/>
          <p:nvPr/>
        </p:nvSpPr>
        <p:spPr>
          <a:xfrm>
            <a:off x="4267200" y="4657725"/>
            <a:ext cx="1571625" cy="381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accent4"/>
                </a:solidFill>
              </a:rPr>
              <a:t>Template</a:t>
            </a:r>
            <a:endParaRPr lang="zh-CN" altLang="en-US" sz="12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占位符 7" descr="图片包含 伞, 装饰品, 雨, 游戏机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2" b="10632"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5097877" y="590371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the text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56217" y="940052"/>
            <a:ext cx="3698614" cy="67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b="1" dirty="0">
                <a:solidFill>
                  <a:schemeClr val="accent4"/>
                </a:solidFill>
              </a:rPr>
              <a:t>In Order To Demonstrate The Good Effect Of The Release</a:t>
            </a:r>
            <a:endParaRPr lang="en-US" altLang="zh-CN" b="1" dirty="0">
              <a:solidFill>
                <a:schemeClr val="accent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73704" y="5274403"/>
            <a:ext cx="6263640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20939" y="2870994"/>
            <a:ext cx="1179512" cy="111601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613182" y="3042742"/>
            <a:ext cx="79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Text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12691" y="3372415"/>
            <a:ext cx="996008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Click here to add the text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7010400" y="3514725"/>
            <a:ext cx="2266950" cy="3524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>
                <a:solidFill>
                  <a:schemeClr val="accent4"/>
                </a:solidFill>
              </a:rPr>
              <a:t>Click here to 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051925" y="-933450"/>
            <a:ext cx="3638550" cy="36385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07975" y="1268413"/>
            <a:ext cx="1962150" cy="19621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图片包含 桌子, 蛋糕, 岩石, 食物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4" b="9744"/>
          <a:stretch>
            <a:fillRect/>
          </a:stretch>
        </p:blipFill>
        <p:spPr>
          <a:xfrm>
            <a:off x="911225" y="635000"/>
            <a:ext cx="10369550" cy="5565775"/>
          </a:xfrm>
        </p:spPr>
      </p:pic>
      <p:grpSp>
        <p:nvGrpSpPr>
          <p:cNvPr id="15" name="组合 14"/>
          <p:cNvGrpSpPr/>
          <p:nvPr/>
        </p:nvGrpSpPr>
        <p:grpSpPr>
          <a:xfrm>
            <a:off x="1689221" y="2219325"/>
            <a:ext cx="8851658" cy="2419350"/>
            <a:chOff x="1844675" y="2208212"/>
            <a:chExt cx="8851658" cy="2419350"/>
          </a:xfrm>
        </p:grpSpPr>
        <p:sp>
          <p:nvSpPr>
            <p:cNvPr id="17" name="矩形 16"/>
            <p:cNvSpPr/>
            <p:nvPr/>
          </p:nvSpPr>
          <p:spPr>
            <a:xfrm>
              <a:off x="1844675" y="2208212"/>
              <a:ext cx="2955683" cy="24193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4778375" y="2208212"/>
              <a:ext cx="2955683" cy="2419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7740650" y="2208212"/>
              <a:ext cx="2955683" cy="2419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878784" y="2478088"/>
            <a:ext cx="2501774" cy="1863268"/>
            <a:chOff x="1859734" y="2478088"/>
            <a:chExt cx="2501774" cy="1863268"/>
          </a:xfrm>
        </p:grpSpPr>
        <p:sp>
          <p:nvSpPr>
            <p:cNvPr id="26" name="矩形 25"/>
            <p:cNvSpPr/>
            <p:nvPr/>
          </p:nvSpPr>
          <p:spPr>
            <a:xfrm>
              <a:off x="2131549" y="3174369"/>
              <a:ext cx="2015295" cy="321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859734" y="3495675"/>
              <a:ext cx="2501774" cy="845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</a:t>
              </a:r>
              <a:endParaRPr lang="en-US" altLang="zh-CN" sz="900" dirty="0">
                <a:solidFill>
                  <a:schemeClr val="bg1"/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and beautiful, but the information is inextricably inextricable and needs to be expressed in more words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  <p:pic>
          <p:nvPicPr>
            <p:cNvPr id="41" name="图形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5100" y="2478088"/>
              <a:ext cx="685799" cy="685799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4864163" y="3165072"/>
            <a:ext cx="2501774" cy="1166987"/>
            <a:chOff x="1859734" y="3174369"/>
            <a:chExt cx="2501774" cy="1166987"/>
          </a:xfrm>
        </p:grpSpPr>
        <p:sp>
          <p:nvSpPr>
            <p:cNvPr id="44" name="矩形 43"/>
            <p:cNvSpPr/>
            <p:nvPr/>
          </p:nvSpPr>
          <p:spPr>
            <a:xfrm>
              <a:off x="2131549" y="3174369"/>
              <a:ext cx="2015295" cy="321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859734" y="3495675"/>
              <a:ext cx="2501774" cy="845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Your text has been concise 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and beautiful, but the information is inextricably inextricable and needs to be expressed in more words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47" name="图形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9200" y="2524125"/>
            <a:ext cx="609600" cy="609600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2" y="2571750"/>
            <a:ext cx="523875" cy="523875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7850959" y="3155547"/>
            <a:ext cx="2501774" cy="1166987"/>
            <a:chOff x="1859734" y="3174369"/>
            <a:chExt cx="2501774" cy="1166987"/>
          </a:xfrm>
        </p:grpSpPr>
        <p:sp>
          <p:nvSpPr>
            <p:cNvPr id="50" name="矩形 49"/>
            <p:cNvSpPr/>
            <p:nvPr/>
          </p:nvSpPr>
          <p:spPr>
            <a:xfrm>
              <a:off x="2131549" y="3174369"/>
              <a:ext cx="2015295" cy="321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859734" y="3495675"/>
              <a:ext cx="2501774" cy="845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</a:t>
              </a:r>
              <a:endParaRPr lang="en-US" altLang="zh-CN" sz="900" dirty="0">
                <a:solidFill>
                  <a:schemeClr val="bg1"/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and beautiful, but the information is inextricably inextricable and needs to be expressed in more words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3565678" y="5019234"/>
            <a:ext cx="5060643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 inextricable and needs to be expressed in more words; but please refine the essence of your thought as much as possible, otherwise it is easy to cause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088352" y="988656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246692" y="1268666"/>
            <a:ext cx="3698614" cy="67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b="1" dirty="0">
                <a:solidFill>
                  <a:schemeClr val="accent4"/>
                </a:solidFill>
              </a:rPr>
              <a:t>In Order To Demonstrate The Good Effect Of The Release</a:t>
            </a:r>
            <a:endParaRPr lang="en-US" altLang="zh-CN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占位符 22" descr="图片包含 游戏机, 花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r="12671"/>
          <a:stretch>
            <a:fillRect/>
          </a:stretch>
        </p:blipFill>
        <p:spPr/>
      </p:pic>
      <p:pic>
        <p:nvPicPr>
          <p:cNvPr id="25" name="图片占位符 24" descr="绿色的植物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8" r="16798"/>
          <a:stretch>
            <a:fillRect/>
          </a:stretch>
        </p:blipFill>
        <p:spPr>
          <a:xfrm flipH="1">
            <a:off x="6477981" y="640556"/>
            <a:ext cx="2770795" cy="5565775"/>
          </a:xfrm>
        </p:spPr>
      </p:pic>
      <p:pic>
        <p:nvPicPr>
          <p:cNvPr id="29" name="图片占位符 28" descr="图片包含 游戏机, 动物, 花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5" r="16365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3335034" y="646112"/>
            <a:ext cx="2770795" cy="5565775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56513" y="2200276"/>
            <a:ext cx="4343400" cy="318134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937029" y="2592924"/>
            <a:ext cx="3799359" cy="2135922"/>
            <a:chOff x="7345987" y="3423186"/>
            <a:chExt cx="3799359" cy="2135922"/>
          </a:xfrm>
        </p:grpSpPr>
        <p:sp>
          <p:nvSpPr>
            <p:cNvPr id="12" name="矩形 11"/>
            <p:cNvSpPr/>
            <p:nvPr/>
          </p:nvSpPr>
          <p:spPr>
            <a:xfrm>
              <a:off x="7345987" y="3423186"/>
              <a:ext cx="2015295" cy="279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345987" y="3772867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345987" y="4519528"/>
              <a:ext cx="3799359" cy="1039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图形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7212" y="2462213"/>
            <a:ext cx="757237" cy="75723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421834" y="3343275"/>
            <a:ext cx="2501774" cy="84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</a:t>
            </a:r>
            <a:endParaRPr lang="en-US" altLang="zh-CN" sz="900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and beautiful, but the information is inextricably inextricable and needs to be expressed in more words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4010025" y="4403725"/>
            <a:ext cx="1466850" cy="3524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 dirty="0">
                <a:solidFill>
                  <a:schemeClr val="accent4"/>
                </a:solidFill>
              </a:rPr>
              <a:t>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004425" y="-1133475"/>
            <a:ext cx="2819400" cy="281940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728075" y="5654676"/>
            <a:ext cx="1695450" cy="16954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白色花瓶里插着绿色的植物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8" b="8541"/>
          <a:stretch>
            <a:fillRect/>
          </a:stretch>
        </p:blipFill>
        <p:spPr>
          <a:xfrm>
            <a:off x="0" y="0"/>
            <a:ext cx="6096000" cy="6858000"/>
          </a:xfrm>
        </p:spPr>
      </p:pic>
      <p:grpSp>
        <p:nvGrpSpPr>
          <p:cNvPr id="12" name="组合 11"/>
          <p:cNvGrpSpPr/>
          <p:nvPr/>
        </p:nvGrpSpPr>
        <p:grpSpPr>
          <a:xfrm>
            <a:off x="6433666" y="899061"/>
            <a:ext cx="4847109" cy="1942023"/>
            <a:chOff x="7345987" y="3423186"/>
            <a:chExt cx="4847109" cy="1942023"/>
          </a:xfrm>
        </p:grpSpPr>
        <p:sp>
          <p:nvSpPr>
            <p:cNvPr id="13" name="矩形 12"/>
            <p:cNvSpPr/>
            <p:nvPr/>
          </p:nvSpPr>
          <p:spPr>
            <a:xfrm>
              <a:off x="7345987" y="3423186"/>
              <a:ext cx="2015295" cy="279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345987" y="3772867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accent4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accent4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345987" y="4519528"/>
              <a:ext cx="4847109" cy="845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矩形: 圆角 15"/>
          <p:cNvSpPr/>
          <p:nvPr/>
        </p:nvSpPr>
        <p:spPr>
          <a:xfrm>
            <a:off x="6505575" y="2990850"/>
            <a:ext cx="2266950" cy="35242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图表 18"/>
          <p:cNvGraphicFramePr/>
          <p:nvPr/>
        </p:nvGraphicFramePr>
        <p:xfrm>
          <a:off x="6362700" y="3835401"/>
          <a:ext cx="4918075" cy="2638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0" name="椭圆 19"/>
          <p:cNvSpPr/>
          <p:nvPr/>
        </p:nvSpPr>
        <p:spPr>
          <a:xfrm>
            <a:off x="8105775" y="-2306637"/>
            <a:ext cx="3575050" cy="35750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1117261" y="5838824"/>
            <a:ext cx="1306513" cy="1306513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/>
          <p:cNvSpPr/>
          <p:nvPr/>
        </p:nvSpPr>
        <p:spPr>
          <a:xfrm>
            <a:off x="0" y="1104900"/>
            <a:ext cx="2819400" cy="281940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占位符 27" descr="图片包含 玫瑰, 黑暗, 黑色, 花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2" r="9162"/>
          <a:stretch>
            <a:fillRect/>
          </a:stretch>
        </p:blipFill>
        <p:spPr/>
      </p:pic>
      <p:pic>
        <p:nvPicPr>
          <p:cNvPr id="32" name="图片占位符 31" descr="红色的花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r="7735"/>
          <a:stretch>
            <a:fillRect/>
          </a:stretch>
        </p:blipFill>
        <p:spPr/>
      </p:pic>
      <p:pic>
        <p:nvPicPr>
          <p:cNvPr id="36" name="图片占位符 35" descr="图片包含 游戏机, 动物, 鸟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r="9166"/>
          <a:stretch>
            <a:fillRect/>
          </a:stretch>
        </p:blipFill>
        <p:spPr/>
      </p:pic>
      <p:grpSp>
        <p:nvGrpSpPr>
          <p:cNvPr id="39" name="组合 38"/>
          <p:cNvGrpSpPr/>
          <p:nvPr/>
        </p:nvGrpSpPr>
        <p:grpSpPr>
          <a:xfrm>
            <a:off x="794866" y="5106699"/>
            <a:ext cx="3443759" cy="1094076"/>
            <a:chOff x="794866" y="5106699"/>
            <a:chExt cx="3443759" cy="1094076"/>
          </a:xfrm>
        </p:grpSpPr>
        <p:sp>
          <p:nvSpPr>
            <p:cNvPr id="37" name="矩形 36"/>
            <p:cNvSpPr/>
            <p:nvPr/>
          </p:nvSpPr>
          <p:spPr>
            <a:xfrm>
              <a:off x="1328266" y="5106699"/>
              <a:ext cx="2376959" cy="4828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94866" y="5742893"/>
              <a:ext cx="3443759" cy="457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374120" y="5106699"/>
            <a:ext cx="3443759" cy="1094076"/>
            <a:chOff x="794866" y="5106699"/>
            <a:chExt cx="3443759" cy="1094076"/>
          </a:xfrm>
        </p:grpSpPr>
        <p:sp>
          <p:nvSpPr>
            <p:cNvPr id="41" name="矩形 40"/>
            <p:cNvSpPr/>
            <p:nvPr/>
          </p:nvSpPr>
          <p:spPr>
            <a:xfrm>
              <a:off x="1328266" y="5106699"/>
              <a:ext cx="2376959" cy="4828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4866" y="5742893"/>
              <a:ext cx="3443759" cy="457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953374" y="5106699"/>
            <a:ext cx="3443759" cy="1094076"/>
            <a:chOff x="794866" y="5106699"/>
            <a:chExt cx="3443759" cy="1094076"/>
          </a:xfrm>
        </p:grpSpPr>
        <p:sp>
          <p:nvSpPr>
            <p:cNvPr id="44" name="矩形 43"/>
            <p:cNvSpPr/>
            <p:nvPr/>
          </p:nvSpPr>
          <p:spPr>
            <a:xfrm>
              <a:off x="1328266" y="5106699"/>
              <a:ext cx="2376959" cy="4828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94866" y="5742893"/>
              <a:ext cx="3443759" cy="457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5097877" y="590371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the text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256217" y="940052"/>
            <a:ext cx="3698614" cy="67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b="1" dirty="0">
                <a:solidFill>
                  <a:schemeClr val="accent4"/>
                </a:solidFill>
              </a:rPr>
              <a:t>In Order To Demonstrate The Good Effect Of The Release</a:t>
            </a:r>
            <a:endParaRPr lang="en-US" altLang="zh-CN" b="1" dirty="0">
              <a:solidFill>
                <a:schemeClr val="accent4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9871075" y="-933450"/>
            <a:ext cx="2819400" cy="281940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椭圆 55"/>
          <p:cNvSpPr/>
          <p:nvPr/>
        </p:nvSpPr>
        <p:spPr>
          <a:xfrm>
            <a:off x="7505700" y="-1181101"/>
            <a:ext cx="5127625" cy="5127625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占位符 22" descr="图片包含 游戏机, 灯光, 绿色, 花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0" b="14210"/>
          <a:stretch>
            <a:fillRect/>
          </a:stretch>
        </p:blipFill>
        <p:spPr/>
      </p:pic>
      <p:sp>
        <p:nvSpPr>
          <p:cNvPr id="28" name="矩形 27"/>
          <p:cNvSpPr/>
          <p:nvPr/>
        </p:nvSpPr>
        <p:spPr>
          <a:xfrm>
            <a:off x="5410199" y="1819275"/>
            <a:ext cx="2772035" cy="3770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508739" y="1819275"/>
            <a:ext cx="2772035" cy="3770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占位符 39" descr="图片包含 食物, 白色, 看着, 黑暗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8" b="21878"/>
          <a:stretch>
            <a:fillRect/>
          </a:stretch>
        </p:blipFill>
        <p:spPr/>
      </p:pic>
      <p:pic>
        <p:nvPicPr>
          <p:cNvPr id="48" name="图片占位符 4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8" t="12501" r="10282" b="34274"/>
          <a:stretch>
            <a:fillRect/>
          </a:stretch>
        </p:blipFill>
        <p:spPr>
          <a:xfrm>
            <a:off x="9324975" y="2171700"/>
            <a:ext cx="1257300" cy="1257300"/>
          </a:xfrm>
        </p:spPr>
      </p:pic>
      <p:grpSp>
        <p:nvGrpSpPr>
          <p:cNvPr id="24" name="组合 23"/>
          <p:cNvGrpSpPr/>
          <p:nvPr/>
        </p:nvGrpSpPr>
        <p:grpSpPr>
          <a:xfrm>
            <a:off x="1260004" y="3726399"/>
            <a:ext cx="3816821" cy="2135922"/>
            <a:chOff x="7345987" y="3423186"/>
            <a:chExt cx="3816821" cy="2135922"/>
          </a:xfrm>
        </p:grpSpPr>
        <p:sp>
          <p:nvSpPr>
            <p:cNvPr id="25" name="矩形 24"/>
            <p:cNvSpPr/>
            <p:nvPr/>
          </p:nvSpPr>
          <p:spPr>
            <a:xfrm>
              <a:off x="7345987" y="3423186"/>
              <a:ext cx="2015295" cy="279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345987" y="3772867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345987" y="4519528"/>
              <a:ext cx="3816821" cy="1039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559488" y="3831822"/>
            <a:ext cx="2501774" cy="1166987"/>
            <a:chOff x="1859734" y="3174369"/>
            <a:chExt cx="2501774" cy="1166987"/>
          </a:xfrm>
        </p:grpSpPr>
        <p:sp>
          <p:nvSpPr>
            <p:cNvPr id="50" name="矩形 49"/>
            <p:cNvSpPr/>
            <p:nvPr/>
          </p:nvSpPr>
          <p:spPr>
            <a:xfrm>
              <a:off x="2131549" y="3174369"/>
              <a:ext cx="2015295" cy="321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859734" y="3495675"/>
              <a:ext cx="2501774" cy="845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Your text has been concise 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and beautiful, but the information is inextricably inextricable and needs to be expressed in more words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636063" y="3793722"/>
            <a:ext cx="2501774" cy="1166987"/>
            <a:chOff x="1859734" y="3174369"/>
            <a:chExt cx="2501774" cy="1166987"/>
          </a:xfrm>
        </p:grpSpPr>
        <p:sp>
          <p:nvSpPr>
            <p:cNvPr id="53" name="矩形 52"/>
            <p:cNvSpPr/>
            <p:nvPr/>
          </p:nvSpPr>
          <p:spPr>
            <a:xfrm>
              <a:off x="2131549" y="3174369"/>
              <a:ext cx="2015295" cy="321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59734" y="3495675"/>
              <a:ext cx="2501774" cy="845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</a:t>
              </a:r>
              <a:endParaRPr lang="en-US" altLang="zh-CN" sz="900" dirty="0">
                <a:solidFill>
                  <a:schemeClr val="bg1"/>
                </a:solidFill>
              </a:endParaRPr>
            </a:p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and beautiful, but the information is inextricably inextricable and needs to be expressed in more words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椭圆 56"/>
          <p:cNvSpPr/>
          <p:nvPr/>
        </p:nvSpPr>
        <p:spPr>
          <a:xfrm>
            <a:off x="6562726" y="5934075"/>
            <a:ext cx="2298699" cy="2298699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76295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172075" y="1268413"/>
            <a:ext cx="6827838" cy="432117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911225" y="635000"/>
            <a:ext cx="3939059" cy="2135922"/>
            <a:chOff x="7345987" y="3423186"/>
            <a:chExt cx="3939059" cy="2135922"/>
          </a:xfrm>
        </p:grpSpPr>
        <p:sp>
          <p:nvSpPr>
            <p:cNvPr id="6" name="矩形 5"/>
            <p:cNvSpPr/>
            <p:nvPr/>
          </p:nvSpPr>
          <p:spPr>
            <a:xfrm>
              <a:off x="7345987" y="3423186"/>
              <a:ext cx="2015295" cy="279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345987" y="3772867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345987" y="4519528"/>
              <a:ext cx="3939059" cy="1039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786514" y="1636092"/>
            <a:ext cx="2760586" cy="1630983"/>
            <a:chOff x="4973256" y="1467594"/>
            <a:chExt cx="2760586" cy="1630983"/>
          </a:xfrm>
        </p:grpSpPr>
        <p:sp>
          <p:nvSpPr>
            <p:cNvPr id="11" name="矩形 10"/>
            <p:cNvSpPr/>
            <p:nvPr/>
          </p:nvSpPr>
          <p:spPr>
            <a:xfrm>
              <a:off x="4973256" y="2446924"/>
              <a:ext cx="2760586" cy="651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</a:t>
              </a:r>
              <a:endParaRPr lang="zh-CN" alt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973256" y="2057924"/>
              <a:ext cx="2160969" cy="385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900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973256" y="1467594"/>
              <a:ext cx="88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025014" y="1636092"/>
            <a:ext cx="2760586" cy="1630983"/>
            <a:chOff x="4973256" y="1467594"/>
            <a:chExt cx="2760586" cy="1630983"/>
          </a:xfrm>
        </p:grpSpPr>
        <p:sp>
          <p:nvSpPr>
            <p:cNvPr id="15" name="矩形 14"/>
            <p:cNvSpPr/>
            <p:nvPr/>
          </p:nvSpPr>
          <p:spPr>
            <a:xfrm>
              <a:off x="4973256" y="2446924"/>
              <a:ext cx="2760586" cy="651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</a:t>
              </a:r>
              <a:endParaRPr lang="zh-CN" alt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973256" y="2057924"/>
              <a:ext cx="2160969" cy="385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900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973256" y="1467594"/>
              <a:ext cx="88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748414" y="3536553"/>
            <a:ext cx="2760586" cy="1630983"/>
            <a:chOff x="4973256" y="1467594"/>
            <a:chExt cx="2760586" cy="1630983"/>
          </a:xfrm>
        </p:grpSpPr>
        <p:sp>
          <p:nvSpPr>
            <p:cNvPr id="19" name="矩形 18"/>
            <p:cNvSpPr/>
            <p:nvPr/>
          </p:nvSpPr>
          <p:spPr>
            <a:xfrm>
              <a:off x="4973256" y="2446924"/>
              <a:ext cx="2760586" cy="651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</a:t>
              </a:r>
              <a:endParaRPr lang="zh-CN" alt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973256" y="2057924"/>
              <a:ext cx="2160969" cy="385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900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973256" y="1467594"/>
              <a:ext cx="88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986914" y="3536553"/>
            <a:ext cx="2760586" cy="1630983"/>
            <a:chOff x="4973256" y="1467594"/>
            <a:chExt cx="2760586" cy="1630983"/>
          </a:xfrm>
        </p:grpSpPr>
        <p:sp>
          <p:nvSpPr>
            <p:cNvPr id="23" name="矩形 22"/>
            <p:cNvSpPr/>
            <p:nvPr/>
          </p:nvSpPr>
          <p:spPr>
            <a:xfrm>
              <a:off x="4973256" y="2446924"/>
              <a:ext cx="2760586" cy="651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</a:t>
              </a:r>
              <a:endParaRPr lang="zh-CN" alt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973256" y="2057924"/>
              <a:ext cx="2160969" cy="385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900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973256" y="1467594"/>
              <a:ext cx="881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图片占位符 45" descr="花瓶里插着花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"/>
          <a:stretch>
            <a:fillRect/>
          </a:stretch>
        </p:blipFill>
        <p:spPr>
          <a:xfrm>
            <a:off x="911226" y="3048000"/>
            <a:ext cx="3879850" cy="2541588"/>
          </a:xfrm>
        </p:spPr>
      </p:pic>
      <p:sp>
        <p:nvSpPr>
          <p:cNvPr id="47" name="矩形 46"/>
          <p:cNvSpPr/>
          <p:nvPr/>
        </p:nvSpPr>
        <p:spPr>
          <a:xfrm>
            <a:off x="911225" y="5742893"/>
            <a:ext cx="3832225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 inextricable and needs to be expressed in more words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905125" y="0"/>
            <a:ext cx="31908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占位符 11" descr="图片包含 游戏机, 花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b="6188"/>
          <a:stretch>
            <a:fillRect/>
          </a:stretch>
        </p:blipFill>
        <p:spPr/>
      </p:pic>
      <p:sp>
        <p:nvSpPr>
          <p:cNvPr id="2" name="椭圆 1"/>
          <p:cNvSpPr/>
          <p:nvPr/>
        </p:nvSpPr>
        <p:spPr>
          <a:xfrm>
            <a:off x="8448676" y="-2913063"/>
            <a:ext cx="5438774" cy="5438774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片包含 屏幕截图, 电子产品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156" y="1722872"/>
            <a:ext cx="6536696" cy="377420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010707" y="2365485"/>
            <a:ext cx="3799359" cy="2700228"/>
            <a:chOff x="7209130" y="2802065"/>
            <a:chExt cx="3799359" cy="2700228"/>
          </a:xfrm>
        </p:grpSpPr>
        <p:sp>
          <p:nvSpPr>
            <p:cNvPr id="18" name="矩形 17"/>
            <p:cNvSpPr/>
            <p:nvPr/>
          </p:nvSpPr>
          <p:spPr>
            <a:xfrm>
              <a:off x="8166885" y="2802065"/>
              <a:ext cx="2015295" cy="279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259502" y="3151746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accent4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accent4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209130" y="3898407"/>
              <a:ext cx="3799359" cy="1039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101162" y="5180987"/>
              <a:ext cx="2015295" cy="321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200" b="1" dirty="0">
                  <a:solidFill>
                    <a:schemeClr val="accent4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2" name="椭圆 21"/>
          <p:cNvSpPr/>
          <p:nvPr/>
        </p:nvSpPr>
        <p:spPr>
          <a:xfrm>
            <a:off x="4295776" y="4957763"/>
            <a:ext cx="3800474" cy="3800474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36465" y="635000"/>
            <a:ext cx="2511749" cy="3717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69026" y="4473575"/>
            <a:ext cx="2511749" cy="172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占位符 19" descr="图片包含 游戏机, 花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1" b="7011"/>
          <a:stretch>
            <a:fillRect/>
          </a:stretch>
        </p:blipFill>
        <p:spPr/>
      </p:pic>
      <p:pic>
        <p:nvPicPr>
          <p:cNvPr id="24" name="图片占位符 23" descr="紫色的花朵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r="422"/>
          <a:stretch>
            <a:fillRect/>
          </a:stretch>
        </p:blipFill>
        <p:spPr/>
      </p:pic>
      <p:pic>
        <p:nvPicPr>
          <p:cNvPr id="40" name="图片占位符 39" descr="花瓶里插着一枝花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" b="2199"/>
          <a:stretch>
            <a:fillRect/>
          </a:stretch>
        </p:blipFill>
        <p:spPr/>
      </p:pic>
      <p:pic>
        <p:nvPicPr>
          <p:cNvPr id="72" name="图片占位符 71" descr="图片包含 白色, 花, 桌子, 花瓶&#10;&#10;描述已自动生成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" b="653"/>
          <a:stretch>
            <a:fillRect/>
          </a:stretch>
        </p:blipFill>
        <p:spPr/>
      </p:pic>
      <p:pic>
        <p:nvPicPr>
          <p:cNvPr id="82" name="图片占位符 81" descr="树上的叶子&#10;&#10;描述已自动生成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63" t="18318" r="6358"/>
          <a:stretch>
            <a:fillRect/>
          </a:stretch>
        </p:blipFill>
        <p:spPr>
          <a:xfrm>
            <a:off x="6152747" y="4473575"/>
            <a:ext cx="2511749" cy="1727200"/>
          </a:xfrm>
        </p:spPr>
      </p:pic>
      <p:pic>
        <p:nvPicPr>
          <p:cNvPr id="92" name="图片占位符 91" descr="图片包含 动物, 游戏机, 绿色, 猫&#10;&#10;描述已自动生成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" r="4351"/>
          <a:stretch>
            <a:fillRect/>
          </a:stretch>
        </p:blipFill>
        <p:spPr/>
      </p:pic>
      <p:pic>
        <p:nvPicPr>
          <p:cNvPr id="93" name="图形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7729" y="4733925"/>
            <a:ext cx="494169" cy="494169"/>
          </a:xfrm>
          <a:prstGeom prst="rect">
            <a:avLst/>
          </a:prstGeom>
        </p:spPr>
      </p:pic>
      <p:sp>
        <p:nvSpPr>
          <p:cNvPr id="94" name="矩形 93"/>
          <p:cNvSpPr/>
          <p:nvPr/>
        </p:nvSpPr>
        <p:spPr>
          <a:xfrm>
            <a:off x="8779001" y="5502276"/>
            <a:ext cx="2501774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</a:t>
            </a:r>
            <a:endParaRPr lang="en-US" altLang="zh-CN" sz="900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and beautiful, but the information is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95" name="矩形: 圆角 94"/>
          <p:cNvSpPr/>
          <p:nvPr/>
        </p:nvSpPr>
        <p:spPr>
          <a:xfrm>
            <a:off x="9367192" y="5237163"/>
            <a:ext cx="1466850" cy="35242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3502151" y="1873251"/>
            <a:ext cx="2501774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</a:t>
            </a:r>
            <a:endParaRPr lang="en-US" altLang="zh-CN" sz="900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and beautiful, but the information is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4090342" y="1608138"/>
            <a:ext cx="1466850" cy="35242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92626" y="3429000"/>
            <a:ext cx="2501774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</a:t>
            </a:r>
            <a:endParaRPr lang="en-US" altLang="zh-CN" sz="900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and beautiful, but the information is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01" name="矩形: 圆角 100"/>
          <p:cNvSpPr/>
          <p:nvPr/>
        </p:nvSpPr>
        <p:spPr>
          <a:xfrm>
            <a:off x="4080817" y="3163887"/>
            <a:ext cx="1466850" cy="35242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pic>
        <p:nvPicPr>
          <p:cNvPr id="102" name="图形 10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0075" y="925513"/>
            <a:ext cx="685799" cy="685799"/>
          </a:xfrm>
          <a:prstGeom prst="rect">
            <a:avLst/>
          </a:prstGeom>
        </p:spPr>
      </p:pic>
      <p:pic>
        <p:nvPicPr>
          <p:cNvPr id="103" name="图形 10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4850" y="2495550"/>
            <a:ext cx="609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椭圆 57"/>
          <p:cNvSpPr/>
          <p:nvPr/>
        </p:nvSpPr>
        <p:spPr>
          <a:xfrm>
            <a:off x="-625475" y="4857750"/>
            <a:ext cx="2819400" cy="281940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9871075" y="-933450"/>
            <a:ext cx="2819400" cy="281940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8688388" y="3417888"/>
            <a:ext cx="2592387" cy="2782887"/>
          </a:xfrm>
          <a:custGeom>
            <a:avLst/>
            <a:gdLst>
              <a:gd name="connsiteX0" fmla="*/ 0 w 2592387"/>
              <a:gd name="connsiteY0" fmla="*/ 0 h 2782887"/>
              <a:gd name="connsiteX1" fmla="*/ 2592387 w 2592387"/>
              <a:gd name="connsiteY1" fmla="*/ 0 h 2782887"/>
              <a:gd name="connsiteX2" fmla="*/ 2592387 w 2592387"/>
              <a:gd name="connsiteY2" fmla="*/ 2782887 h 2782887"/>
              <a:gd name="connsiteX3" fmla="*/ 0 w 2592387"/>
              <a:gd name="connsiteY3" fmla="*/ 2782887 h 27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387" h="2782887">
                <a:moveTo>
                  <a:pt x="0" y="0"/>
                </a:moveTo>
                <a:lnTo>
                  <a:pt x="2592387" y="0"/>
                </a:lnTo>
                <a:lnTo>
                  <a:pt x="2592387" y="2782887"/>
                </a:lnTo>
                <a:lnTo>
                  <a:pt x="0" y="278288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53" name="图片占位符 52" descr="图片包含 游戏机, 花, 钟表&#10;&#10;描述已自动生成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9" b="2215"/>
          <a:stretch>
            <a:fillRect/>
          </a:stretch>
        </p:blipFill>
        <p:spPr>
          <a:xfrm>
            <a:off x="6096000" y="3417888"/>
            <a:ext cx="2592388" cy="2782887"/>
          </a:xfrm>
        </p:spPr>
      </p:pic>
      <p:pic>
        <p:nvPicPr>
          <p:cNvPr id="31" name="图片占位符 30" descr="图片包含 绿色, 桌子, 树, 笔记本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7" b="14217"/>
          <a:stretch>
            <a:fillRect/>
          </a:stretch>
        </p:blipFill>
        <p:spPr/>
      </p:pic>
      <p:pic>
        <p:nvPicPr>
          <p:cNvPr id="37" name="图片占位符 36" descr="建筑的摆设布局&#10;&#10;描述已自动生成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0" b="5154"/>
          <a:stretch>
            <a:fillRect/>
          </a:stretch>
        </p:blipFill>
        <p:spPr>
          <a:xfrm>
            <a:off x="6096000" y="635000"/>
            <a:ext cx="2592388" cy="2782888"/>
          </a:xfrm>
        </p:spPr>
      </p:pic>
      <p:pic>
        <p:nvPicPr>
          <p:cNvPr id="51" name="图片占位符 50" descr="图片包含 植物, 绿色, 游戏机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9" b="6349"/>
          <a:stretch>
            <a:fillRect/>
          </a:stretch>
        </p:blipFill>
        <p:spPr/>
      </p:pic>
      <p:pic>
        <p:nvPicPr>
          <p:cNvPr id="54" name="图形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4379" y="3868619"/>
            <a:ext cx="657871" cy="665281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8779001" y="4876800"/>
            <a:ext cx="2501774" cy="84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</a:t>
            </a:r>
            <a:endParaRPr lang="en-US" altLang="zh-CN" sz="900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and beautiful, but the information is inextricably inextricable and needs to be expressed in more words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9300517" y="4505325"/>
            <a:ext cx="1466850" cy="35639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3" b="6143"/>
          <a:stretch>
            <a:fillRect/>
          </a:stretch>
        </p:blipFill>
        <p:spPr/>
      </p:pic>
      <p:sp>
        <p:nvSpPr>
          <p:cNvPr id="13" name="椭圆 12"/>
          <p:cNvSpPr/>
          <p:nvPr/>
        </p:nvSpPr>
        <p:spPr>
          <a:xfrm>
            <a:off x="7905750" y="2114550"/>
            <a:ext cx="5064125" cy="5064125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59289" y="635000"/>
            <a:ext cx="1179512" cy="111601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395392" y="1268413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the text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95392" y="1618094"/>
            <a:ext cx="3698614" cy="67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chemeClr val="accent4"/>
                </a:solidFill>
              </a:rPr>
              <a:t>In Order To Demonstrate The Good Effect Of The Release</a:t>
            </a:r>
            <a:endParaRPr lang="en-US" altLang="zh-CN" b="1" dirty="0">
              <a:solidFill>
                <a:schemeClr val="accent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95392" y="2364755"/>
            <a:ext cx="5006033" cy="84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553200" y="3829050"/>
            <a:ext cx="666750" cy="6667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553200" y="5162550"/>
            <a:ext cx="666750" cy="6667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09966" y="3747036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the text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19491" y="4005178"/>
            <a:ext cx="4056534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 inextricable and needs to be expressed in more words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09966" y="5185311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the text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19491" y="5443453"/>
            <a:ext cx="4056534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 inextricable and needs to be expressed in more words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871075" y="-933450"/>
            <a:ext cx="2819400" cy="281940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占位符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63457" y="5292116"/>
            <a:ext cx="448329" cy="448330"/>
          </a:xfrm>
          <a:prstGeom prst="rect">
            <a:avLst/>
          </a:prstGeom>
        </p:spPr>
      </p:pic>
      <p:pic>
        <p:nvPicPr>
          <p:cNvPr id="19" name="图片占位符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" r="109"/>
          <a:stretch>
            <a:fillRect/>
          </a:stretch>
        </p:blipFill>
        <p:spPr>
          <a:xfrm>
            <a:off x="6657321" y="3952051"/>
            <a:ext cx="448329" cy="44833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651532" y="806748"/>
            <a:ext cx="79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Text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51041" y="1136421"/>
            <a:ext cx="996008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Click here to add the text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图片包含 植物, 户外, 树, 棕榈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0" b="8798"/>
          <a:stretch>
            <a:fillRect/>
          </a:stretch>
        </p:blipFill>
        <p:spPr>
          <a:xfrm>
            <a:off x="911225" y="0"/>
            <a:ext cx="5184775" cy="5589588"/>
          </a:xfrm>
        </p:spPr>
      </p:pic>
      <p:grpSp>
        <p:nvGrpSpPr>
          <p:cNvPr id="15" name="组合 14"/>
          <p:cNvGrpSpPr/>
          <p:nvPr/>
        </p:nvGrpSpPr>
        <p:grpSpPr>
          <a:xfrm>
            <a:off x="6433666" y="718086"/>
            <a:ext cx="4847109" cy="1942023"/>
            <a:chOff x="7345987" y="3423186"/>
            <a:chExt cx="4847109" cy="1942023"/>
          </a:xfrm>
        </p:grpSpPr>
        <p:sp>
          <p:nvSpPr>
            <p:cNvPr id="16" name="矩形 15"/>
            <p:cNvSpPr/>
            <p:nvPr/>
          </p:nvSpPr>
          <p:spPr>
            <a:xfrm>
              <a:off x="7345987" y="3423186"/>
              <a:ext cx="2015295" cy="279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345987" y="3772867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accent4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accent4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345987" y="4519528"/>
              <a:ext cx="4847109" cy="845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505200" y="3219449"/>
            <a:ext cx="5183717" cy="2390775"/>
            <a:chOff x="3324225" y="3114675"/>
            <a:chExt cx="5543550" cy="2495550"/>
          </a:xfrm>
        </p:grpSpPr>
        <p:sp>
          <p:nvSpPr>
            <p:cNvPr id="12" name="矩形 11"/>
            <p:cNvSpPr/>
            <p:nvPr/>
          </p:nvSpPr>
          <p:spPr>
            <a:xfrm>
              <a:off x="3324225" y="3114675"/>
              <a:ext cx="2771775" cy="24955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096000" y="3114675"/>
              <a:ext cx="2771775" cy="2495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87581" y="3638550"/>
            <a:ext cx="2422694" cy="1444980"/>
            <a:chOff x="3587581" y="3638550"/>
            <a:chExt cx="2422694" cy="1444980"/>
          </a:xfrm>
        </p:grpSpPr>
        <p:sp>
          <p:nvSpPr>
            <p:cNvPr id="24" name="矩形 23"/>
            <p:cNvSpPr/>
            <p:nvPr/>
          </p:nvSpPr>
          <p:spPr>
            <a:xfrm>
              <a:off x="3587581" y="4626289"/>
              <a:ext cx="2422694" cy="457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+mj-lt"/>
                </a:rPr>
                <a:t>Your text has been concise and beautiful, but the information is</a:t>
              </a:r>
              <a:endParaRPr lang="en-US" altLang="zh-CN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633465" y="4261541"/>
              <a:ext cx="2330927" cy="279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784516" y="3638550"/>
              <a:ext cx="2028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35%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096000" y="3619500"/>
            <a:ext cx="2422694" cy="1444980"/>
            <a:chOff x="3587581" y="3638550"/>
            <a:chExt cx="2422694" cy="1444980"/>
          </a:xfrm>
        </p:grpSpPr>
        <p:sp>
          <p:nvSpPr>
            <p:cNvPr id="35" name="矩形 34"/>
            <p:cNvSpPr/>
            <p:nvPr/>
          </p:nvSpPr>
          <p:spPr>
            <a:xfrm>
              <a:off x="3587581" y="4626289"/>
              <a:ext cx="2422694" cy="457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+mj-lt"/>
                </a:rPr>
                <a:t>Your text has been concise and beautiful, but the information is</a:t>
              </a:r>
              <a:endParaRPr lang="en-US" altLang="zh-CN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633465" y="4261541"/>
              <a:ext cx="2330927" cy="279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784516" y="3638550"/>
              <a:ext cx="2028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68%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709194" y="3600450"/>
            <a:ext cx="2422694" cy="1444980"/>
            <a:chOff x="3587581" y="3638550"/>
            <a:chExt cx="2422694" cy="1444980"/>
          </a:xfrm>
        </p:grpSpPr>
        <p:sp>
          <p:nvSpPr>
            <p:cNvPr id="39" name="矩形 38"/>
            <p:cNvSpPr/>
            <p:nvPr/>
          </p:nvSpPr>
          <p:spPr>
            <a:xfrm>
              <a:off x="3587581" y="4626289"/>
              <a:ext cx="2422694" cy="457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Your text has been concise and beautiful, but the information is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633465" y="4261541"/>
              <a:ext cx="2330927" cy="279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784516" y="3638550"/>
              <a:ext cx="2028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75%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45243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占位符 22" descr="白色花瓶里插着绿色的植物&#10;&#10;描述已自动生成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9" b="9943"/>
          <a:stretch>
            <a:fillRect/>
          </a:stretch>
        </p:blipFill>
        <p:spPr>
          <a:xfrm>
            <a:off x="7273187" y="2771773"/>
            <a:ext cx="2244612" cy="2124076"/>
          </a:xfrm>
        </p:spPr>
      </p:pic>
      <p:pic>
        <p:nvPicPr>
          <p:cNvPr id="25" name="图片占位符 24" descr="图片包含 室内, 白色, 花, 桌子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58" b="18458"/>
          <a:stretch>
            <a:fillRect/>
          </a:stretch>
        </p:blipFill>
        <p:spPr/>
      </p:pic>
      <p:pic>
        <p:nvPicPr>
          <p:cNvPr id="33" name="图片占位符 32" descr="花瓶里插着花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0" t="12205" r="18609"/>
          <a:stretch>
            <a:fillRect/>
          </a:stretch>
        </p:blipFill>
        <p:spPr>
          <a:xfrm>
            <a:off x="4791074" y="2771773"/>
            <a:ext cx="2244612" cy="2124076"/>
          </a:xfrm>
        </p:spPr>
      </p:pic>
      <p:grpSp>
        <p:nvGrpSpPr>
          <p:cNvPr id="34" name="组合 33"/>
          <p:cNvGrpSpPr/>
          <p:nvPr/>
        </p:nvGrpSpPr>
        <p:grpSpPr>
          <a:xfrm>
            <a:off x="7152804" y="984681"/>
            <a:ext cx="4753447" cy="1592342"/>
            <a:chOff x="7345987" y="3772867"/>
            <a:chExt cx="4753447" cy="1592342"/>
          </a:xfrm>
        </p:grpSpPr>
        <p:sp>
          <p:nvSpPr>
            <p:cNvPr id="36" name="矩形 35"/>
            <p:cNvSpPr/>
            <p:nvPr/>
          </p:nvSpPr>
          <p:spPr>
            <a:xfrm>
              <a:off x="7345987" y="3772867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accent4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accent4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345988" y="4519528"/>
              <a:ext cx="4753446" cy="845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8" name="图形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25513"/>
            <a:ext cx="685799" cy="685799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776864" y="5593418"/>
            <a:ext cx="2433561" cy="45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Your text has been concise and beautiful, but the information is inextricably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76864" y="5204418"/>
            <a:ext cx="2160969" cy="38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900" b="1" dirty="0">
                <a:solidFill>
                  <a:schemeClr val="accent4"/>
                </a:solidFill>
              </a:rPr>
              <a:t>in order to demonstrate the good effect of the release</a:t>
            </a:r>
            <a:endParaRPr lang="en-US" altLang="zh-CN" sz="900" b="1" dirty="0">
              <a:solidFill>
                <a:schemeClr val="accent4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281939" y="5593418"/>
            <a:ext cx="2433561" cy="45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Your text has been concise and beautiful, but the information is inextricably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281939" y="5204418"/>
            <a:ext cx="2160969" cy="38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900" b="1" dirty="0">
                <a:solidFill>
                  <a:schemeClr val="accent4"/>
                </a:solidFill>
              </a:rPr>
              <a:t>in order to demonstrate the good effect of the release</a:t>
            </a:r>
            <a:endParaRPr lang="en-US" altLang="zh-CN" sz="900" b="1" dirty="0">
              <a:solidFill>
                <a:schemeClr val="accent4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787014" y="5593418"/>
            <a:ext cx="2433561" cy="45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Your text has been concise and beautiful, but the information is inextricably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787014" y="5204418"/>
            <a:ext cx="2160969" cy="38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900" b="1" dirty="0">
                <a:solidFill>
                  <a:schemeClr val="accent4"/>
                </a:solidFill>
              </a:rPr>
              <a:t>in order to demonstrate the good effect of the release</a:t>
            </a:r>
            <a:endParaRPr lang="en-US" altLang="zh-CN" sz="900" b="1" dirty="0">
              <a:solidFill>
                <a:schemeClr val="accent4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42429" y="956106"/>
            <a:ext cx="3715221" cy="2949636"/>
            <a:chOff x="7345987" y="3772867"/>
            <a:chExt cx="3715221" cy="2949636"/>
          </a:xfrm>
        </p:grpSpPr>
        <p:sp>
          <p:nvSpPr>
            <p:cNvPr id="46" name="矩形 45"/>
            <p:cNvSpPr/>
            <p:nvPr/>
          </p:nvSpPr>
          <p:spPr>
            <a:xfrm>
              <a:off x="7345987" y="3772867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345988" y="4519528"/>
              <a:ext cx="3715220" cy="2202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  </a:r>
              <a:endParaRPr lang="en-US" altLang="zh-CN" sz="900" dirty="0">
                <a:solidFill>
                  <a:schemeClr val="bg1"/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altLang="zh-CN" sz="900" dirty="0">
                <a:solidFill>
                  <a:schemeClr val="bg1"/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altLang="zh-CN" sz="900" dirty="0">
                <a:solidFill>
                  <a:schemeClr val="bg1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Just as we all want to change the world and bring light to others, but more often we just need to sow a seed, naturally there is a breeze, rain and dew nourish. When you express your views properly,</a:t>
              </a:r>
              <a:endParaRPr lang="en-US" altLang="zh-CN" sz="900" dirty="0">
                <a:solidFill>
                  <a:schemeClr val="bg1"/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72416" y="4990564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56,256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58467" y="5684156"/>
            <a:ext cx="2318057" cy="263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192088" y="5399088"/>
            <a:ext cx="1466850" cy="35242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pic>
        <p:nvPicPr>
          <p:cNvPr id="51" name="图形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425" y="4286250"/>
            <a:ext cx="609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>
            <a:off x="9329738" y="-2035175"/>
            <a:ext cx="5340350" cy="53403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3090862" y="3429000"/>
            <a:ext cx="5340350" cy="53403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081462" y="1560513"/>
            <a:ext cx="4029075" cy="402907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667625" y="1268413"/>
            <a:ext cx="790575" cy="7905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29191" y="1268413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accent4"/>
                </a:solidFill>
              </a:rPr>
              <a:t>Click here to 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38716" y="1526555"/>
            <a:ext cx="2805584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 inextricable and needs to be expressed in more words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714875" y="2038350"/>
            <a:ext cx="2743200" cy="76200"/>
            <a:chOff x="4714875" y="2038350"/>
            <a:chExt cx="2743200" cy="76200"/>
          </a:xfrm>
        </p:grpSpPr>
        <p:sp>
          <p:nvSpPr>
            <p:cNvPr id="10" name="椭圆 9"/>
            <p:cNvSpPr/>
            <p:nvPr/>
          </p:nvSpPr>
          <p:spPr>
            <a:xfrm>
              <a:off x="7381875" y="203835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4714875" y="203835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724400" y="5048250"/>
            <a:ext cx="2743200" cy="76200"/>
            <a:chOff x="4714875" y="2038350"/>
            <a:chExt cx="2743200" cy="76200"/>
          </a:xfrm>
        </p:grpSpPr>
        <p:sp>
          <p:nvSpPr>
            <p:cNvPr id="14" name="椭圆 13"/>
            <p:cNvSpPr/>
            <p:nvPr/>
          </p:nvSpPr>
          <p:spPr>
            <a:xfrm>
              <a:off x="7381875" y="203835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714875" y="2038350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椭圆 15"/>
          <p:cNvSpPr/>
          <p:nvPr/>
        </p:nvSpPr>
        <p:spPr>
          <a:xfrm>
            <a:off x="7781925" y="4802188"/>
            <a:ext cx="790575" cy="7905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43491" y="4802188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the text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53016" y="5060330"/>
            <a:ext cx="2805584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 inextricable and needs to be expressed in more words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524250" y="1268413"/>
            <a:ext cx="790575" cy="7905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占位符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109" r="109"/>
          <a:stretch>
            <a:fillRect/>
          </a:stretch>
        </p:blipFill>
        <p:spPr>
          <a:xfrm>
            <a:off x="3695373" y="1439535"/>
            <a:ext cx="448329" cy="448330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3638550" y="4802188"/>
            <a:ext cx="790575" cy="7905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366080" y="1268413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the text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5791" y="1526555"/>
            <a:ext cx="2805584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 inextricable and needs to be expressed in more words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66080" y="4802188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1200" b="1" dirty="0">
                <a:solidFill>
                  <a:schemeClr val="accent4"/>
                </a:solidFill>
              </a:rPr>
              <a:t>Click here to 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5791" y="5060330"/>
            <a:ext cx="2805584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 inextricable and needs to be expressed in more words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577556" y="2057400"/>
            <a:ext cx="3036888" cy="30368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9854" y="1409700"/>
            <a:ext cx="494169" cy="494169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6225" y="4915694"/>
            <a:ext cx="578643" cy="578643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3325" y="4892675"/>
            <a:ext cx="514350" cy="5143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884652" y="3530044"/>
            <a:ext cx="2422694" cy="457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latin typeface="+mj-lt"/>
              </a:rPr>
              <a:t>Your text has been concise and beautiful, but the information is</a:t>
            </a:r>
            <a:endParaRPr lang="en-US" altLang="zh-CN" sz="900" dirty="0">
              <a:latin typeface="+mj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30536" y="3289121"/>
            <a:ext cx="2330927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b="1" dirty="0"/>
              <a:t>Click here to add the text</a:t>
            </a:r>
            <a:endParaRPr lang="en-US" altLang="zh-CN" sz="12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387715" y="1370286"/>
            <a:ext cx="3417127" cy="4130846"/>
            <a:chOff x="4387715" y="1370286"/>
            <a:chExt cx="3417127" cy="4130846"/>
          </a:xfrm>
          <a:solidFill>
            <a:schemeClr val="accent4"/>
          </a:solidFill>
        </p:grpSpPr>
        <p:sp>
          <p:nvSpPr>
            <p:cNvPr id="5" name="任意多边形: 形状 4"/>
            <p:cNvSpPr/>
            <p:nvPr/>
          </p:nvSpPr>
          <p:spPr>
            <a:xfrm>
              <a:off x="6174975" y="4104102"/>
              <a:ext cx="1629867" cy="1397030"/>
            </a:xfrm>
            <a:custGeom>
              <a:avLst/>
              <a:gdLst>
                <a:gd name="connsiteX0" fmla="*/ 1618354 w 1629867"/>
                <a:gd name="connsiteY0" fmla="*/ 500380 h 1397030"/>
                <a:gd name="connsiteX1" fmla="*/ 100069 w 1629867"/>
                <a:gd name="connsiteY1" fmla="*/ 1396682 h 1397030"/>
                <a:gd name="connsiteX2" fmla="*/ 56 w 1629867"/>
                <a:gd name="connsiteY2" fmla="*/ 1302385 h 1397030"/>
                <a:gd name="connsiteX3" fmla="*/ 15296 w 1629867"/>
                <a:gd name="connsiteY3" fmla="*/ 529908 h 1397030"/>
                <a:gd name="connsiteX4" fmla="*/ 94353 w 1629867"/>
                <a:gd name="connsiteY4" fmla="*/ 427037 h 1397030"/>
                <a:gd name="connsiteX5" fmla="*/ 745864 w 1629867"/>
                <a:gd name="connsiteY5" fmla="*/ 54610 h 1397030"/>
                <a:gd name="connsiteX6" fmla="*/ 932554 w 1629867"/>
                <a:gd name="connsiteY6" fmla="*/ 17462 h 1397030"/>
                <a:gd name="connsiteX7" fmla="*/ 1596446 w 1629867"/>
                <a:gd name="connsiteY7" fmla="*/ 405130 h 1397030"/>
                <a:gd name="connsiteX8" fmla="*/ 1618354 w 1629867"/>
                <a:gd name="connsiteY8" fmla="*/ 500380 h 139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9867" h="1397030">
                  <a:moveTo>
                    <a:pt x="1618354" y="500380"/>
                  </a:moveTo>
                  <a:cubicBezTo>
                    <a:pt x="1274501" y="1014730"/>
                    <a:pt x="715384" y="1344295"/>
                    <a:pt x="100069" y="1396682"/>
                  </a:cubicBezTo>
                  <a:cubicBezTo>
                    <a:pt x="44823" y="1401445"/>
                    <a:pt x="-1849" y="1356678"/>
                    <a:pt x="56" y="1302385"/>
                  </a:cubicBezTo>
                  <a:lnTo>
                    <a:pt x="15296" y="529908"/>
                  </a:lnTo>
                  <a:cubicBezTo>
                    <a:pt x="16248" y="482283"/>
                    <a:pt x="47681" y="440373"/>
                    <a:pt x="94353" y="427037"/>
                  </a:cubicBezTo>
                  <a:cubicBezTo>
                    <a:pt x="417251" y="330835"/>
                    <a:pt x="535361" y="252730"/>
                    <a:pt x="745864" y="54610"/>
                  </a:cubicBezTo>
                  <a:cubicBezTo>
                    <a:pt x="798251" y="5080"/>
                    <a:pt x="869689" y="-18732"/>
                    <a:pt x="932554" y="17462"/>
                  </a:cubicBezTo>
                  <a:lnTo>
                    <a:pt x="1596446" y="405130"/>
                  </a:lnTo>
                  <a:cubicBezTo>
                    <a:pt x="1629784" y="425133"/>
                    <a:pt x="1640261" y="468948"/>
                    <a:pt x="1618354" y="50038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" name="任意多边形: 形状 5"/>
            <p:cNvSpPr/>
            <p:nvPr/>
          </p:nvSpPr>
          <p:spPr>
            <a:xfrm rot="10800000">
              <a:off x="4387715" y="1370286"/>
              <a:ext cx="1629867" cy="1397030"/>
            </a:xfrm>
            <a:custGeom>
              <a:avLst/>
              <a:gdLst>
                <a:gd name="connsiteX0" fmla="*/ 1618354 w 1629867"/>
                <a:gd name="connsiteY0" fmla="*/ 500380 h 1397030"/>
                <a:gd name="connsiteX1" fmla="*/ 100069 w 1629867"/>
                <a:gd name="connsiteY1" fmla="*/ 1396682 h 1397030"/>
                <a:gd name="connsiteX2" fmla="*/ 56 w 1629867"/>
                <a:gd name="connsiteY2" fmla="*/ 1302385 h 1397030"/>
                <a:gd name="connsiteX3" fmla="*/ 15296 w 1629867"/>
                <a:gd name="connsiteY3" fmla="*/ 529908 h 1397030"/>
                <a:gd name="connsiteX4" fmla="*/ 94353 w 1629867"/>
                <a:gd name="connsiteY4" fmla="*/ 427037 h 1397030"/>
                <a:gd name="connsiteX5" fmla="*/ 745864 w 1629867"/>
                <a:gd name="connsiteY5" fmla="*/ 54610 h 1397030"/>
                <a:gd name="connsiteX6" fmla="*/ 932554 w 1629867"/>
                <a:gd name="connsiteY6" fmla="*/ 17462 h 1397030"/>
                <a:gd name="connsiteX7" fmla="*/ 1596446 w 1629867"/>
                <a:gd name="connsiteY7" fmla="*/ 405130 h 1397030"/>
                <a:gd name="connsiteX8" fmla="*/ 1618354 w 1629867"/>
                <a:gd name="connsiteY8" fmla="*/ 500380 h 139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9867" h="1397030">
                  <a:moveTo>
                    <a:pt x="1618354" y="500380"/>
                  </a:moveTo>
                  <a:cubicBezTo>
                    <a:pt x="1274501" y="1014730"/>
                    <a:pt x="715384" y="1344295"/>
                    <a:pt x="100069" y="1396682"/>
                  </a:cubicBezTo>
                  <a:cubicBezTo>
                    <a:pt x="44823" y="1401445"/>
                    <a:pt x="-1849" y="1356678"/>
                    <a:pt x="56" y="1302385"/>
                  </a:cubicBezTo>
                  <a:lnTo>
                    <a:pt x="15296" y="529908"/>
                  </a:lnTo>
                  <a:cubicBezTo>
                    <a:pt x="16248" y="482283"/>
                    <a:pt x="47681" y="440373"/>
                    <a:pt x="94353" y="427037"/>
                  </a:cubicBezTo>
                  <a:cubicBezTo>
                    <a:pt x="417251" y="330835"/>
                    <a:pt x="535361" y="252730"/>
                    <a:pt x="745864" y="54610"/>
                  </a:cubicBezTo>
                  <a:cubicBezTo>
                    <a:pt x="798251" y="5080"/>
                    <a:pt x="869689" y="-18732"/>
                    <a:pt x="932554" y="17462"/>
                  </a:cubicBezTo>
                  <a:lnTo>
                    <a:pt x="1596446" y="405130"/>
                  </a:lnTo>
                  <a:cubicBezTo>
                    <a:pt x="1629784" y="425133"/>
                    <a:pt x="1640261" y="468948"/>
                    <a:pt x="1618354" y="500380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 rot="7275790">
            <a:off x="4387715" y="1370286"/>
            <a:ext cx="3417127" cy="4130846"/>
            <a:chOff x="4387715" y="1370286"/>
            <a:chExt cx="3417127" cy="4130846"/>
          </a:xfrm>
          <a:solidFill>
            <a:schemeClr val="accent4"/>
          </a:solidFill>
        </p:grpSpPr>
        <p:sp>
          <p:nvSpPr>
            <p:cNvPr id="8" name="任意多边形: 形状 7"/>
            <p:cNvSpPr/>
            <p:nvPr/>
          </p:nvSpPr>
          <p:spPr>
            <a:xfrm>
              <a:off x="6174975" y="4104102"/>
              <a:ext cx="1629867" cy="1397030"/>
            </a:xfrm>
            <a:custGeom>
              <a:avLst/>
              <a:gdLst>
                <a:gd name="connsiteX0" fmla="*/ 1618354 w 1629867"/>
                <a:gd name="connsiteY0" fmla="*/ 500380 h 1397030"/>
                <a:gd name="connsiteX1" fmla="*/ 100069 w 1629867"/>
                <a:gd name="connsiteY1" fmla="*/ 1396682 h 1397030"/>
                <a:gd name="connsiteX2" fmla="*/ 56 w 1629867"/>
                <a:gd name="connsiteY2" fmla="*/ 1302385 h 1397030"/>
                <a:gd name="connsiteX3" fmla="*/ 15296 w 1629867"/>
                <a:gd name="connsiteY3" fmla="*/ 529908 h 1397030"/>
                <a:gd name="connsiteX4" fmla="*/ 94353 w 1629867"/>
                <a:gd name="connsiteY4" fmla="*/ 427037 h 1397030"/>
                <a:gd name="connsiteX5" fmla="*/ 745864 w 1629867"/>
                <a:gd name="connsiteY5" fmla="*/ 54610 h 1397030"/>
                <a:gd name="connsiteX6" fmla="*/ 932554 w 1629867"/>
                <a:gd name="connsiteY6" fmla="*/ 17462 h 1397030"/>
                <a:gd name="connsiteX7" fmla="*/ 1596446 w 1629867"/>
                <a:gd name="connsiteY7" fmla="*/ 405130 h 1397030"/>
                <a:gd name="connsiteX8" fmla="*/ 1618354 w 1629867"/>
                <a:gd name="connsiteY8" fmla="*/ 500380 h 139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9867" h="1397030">
                  <a:moveTo>
                    <a:pt x="1618354" y="500380"/>
                  </a:moveTo>
                  <a:cubicBezTo>
                    <a:pt x="1274501" y="1014730"/>
                    <a:pt x="715384" y="1344295"/>
                    <a:pt x="100069" y="1396682"/>
                  </a:cubicBezTo>
                  <a:cubicBezTo>
                    <a:pt x="44823" y="1401445"/>
                    <a:pt x="-1849" y="1356678"/>
                    <a:pt x="56" y="1302385"/>
                  </a:cubicBezTo>
                  <a:lnTo>
                    <a:pt x="15296" y="529908"/>
                  </a:lnTo>
                  <a:cubicBezTo>
                    <a:pt x="16248" y="482283"/>
                    <a:pt x="47681" y="440373"/>
                    <a:pt x="94353" y="427037"/>
                  </a:cubicBezTo>
                  <a:cubicBezTo>
                    <a:pt x="417251" y="330835"/>
                    <a:pt x="535361" y="252730"/>
                    <a:pt x="745864" y="54610"/>
                  </a:cubicBezTo>
                  <a:cubicBezTo>
                    <a:pt x="798251" y="5080"/>
                    <a:pt x="869689" y="-18732"/>
                    <a:pt x="932554" y="17462"/>
                  </a:cubicBezTo>
                  <a:lnTo>
                    <a:pt x="1596446" y="405130"/>
                  </a:lnTo>
                  <a:cubicBezTo>
                    <a:pt x="1629784" y="425133"/>
                    <a:pt x="1640261" y="468948"/>
                    <a:pt x="1618354" y="50038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9" name="任意多边形: 形状 8"/>
            <p:cNvSpPr/>
            <p:nvPr/>
          </p:nvSpPr>
          <p:spPr>
            <a:xfrm rot="10800000">
              <a:off x="4387715" y="1370286"/>
              <a:ext cx="1629867" cy="1397030"/>
            </a:xfrm>
            <a:custGeom>
              <a:avLst/>
              <a:gdLst>
                <a:gd name="connsiteX0" fmla="*/ 1618354 w 1629867"/>
                <a:gd name="connsiteY0" fmla="*/ 500380 h 1397030"/>
                <a:gd name="connsiteX1" fmla="*/ 100069 w 1629867"/>
                <a:gd name="connsiteY1" fmla="*/ 1396682 h 1397030"/>
                <a:gd name="connsiteX2" fmla="*/ 56 w 1629867"/>
                <a:gd name="connsiteY2" fmla="*/ 1302385 h 1397030"/>
                <a:gd name="connsiteX3" fmla="*/ 15296 w 1629867"/>
                <a:gd name="connsiteY3" fmla="*/ 529908 h 1397030"/>
                <a:gd name="connsiteX4" fmla="*/ 94353 w 1629867"/>
                <a:gd name="connsiteY4" fmla="*/ 427037 h 1397030"/>
                <a:gd name="connsiteX5" fmla="*/ 745864 w 1629867"/>
                <a:gd name="connsiteY5" fmla="*/ 54610 h 1397030"/>
                <a:gd name="connsiteX6" fmla="*/ 932554 w 1629867"/>
                <a:gd name="connsiteY6" fmla="*/ 17462 h 1397030"/>
                <a:gd name="connsiteX7" fmla="*/ 1596446 w 1629867"/>
                <a:gd name="connsiteY7" fmla="*/ 405130 h 1397030"/>
                <a:gd name="connsiteX8" fmla="*/ 1618354 w 1629867"/>
                <a:gd name="connsiteY8" fmla="*/ 500380 h 139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9867" h="1397030">
                  <a:moveTo>
                    <a:pt x="1618354" y="500380"/>
                  </a:moveTo>
                  <a:cubicBezTo>
                    <a:pt x="1274501" y="1014730"/>
                    <a:pt x="715384" y="1344295"/>
                    <a:pt x="100069" y="1396682"/>
                  </a:cubicBezTo>
                  <a:cubicBezTo>
                    <a:pt x="44823" y="1401445"/>
                    <a:pt x="-1849" y="1356678"/>
                    <a:pt x="56" y="1302385"/>
                  </a:cubicBezTo>
                  <a:lnTo>
                    <a:pt x="15296" y="529908"/>
                  </a:lnTo>
                  <a:cubicBezTo>
                    <a:pt x="16248" y="482283"/>
                    <a:pt x="47681" y="440373"/>
                    <a:pt x="94353" y="427037"/>
                  </a:cubicBezTo>
                  <a:cubicBezTo>
                    <a:pt x="417251" y="330835"/>
                    <a:pt x="535361" y="252730"/>
                    <a:pt x="745864" y="54610"/>
                  </a:cubicBezTo>
                  <a:cubicBezTo>
                    <a:pt x="798251" y="5080"/>
                    <a:pt x="869689" y="-18732"/>
                    <a:pt x="932554" y="17462"/>
                  </a:cubicBezTo>
                  <a:lnTo>
                    <a:pt x="1596446" y="405130"/>
                  </a:lnTo>
                  <a:cubicBezTo>
                    <a:pt x="1629784" y="425133"/>
                    <a:pt x="1640261" y="468948"/>
                    <a:pt x="1618354" y="500380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 rot="14406697">
            <a:off x="4387715" y="1370286"/>
            <a:ext cx="3417127" cy="4130846"/>
            <a:chOff x="4387715" y="1370286"/>
            <a:chExt cx="3417127" cy="4130846"/>
          </a:xfrm>
          <a:solidFill>
            <a:schemeClr val="accent4"/>
          </a:solidFill>
        </p:grpSpPr>
        <p:sp>
          <p:nvSpPr>
            <p:cNvPr id="11" name="任意多边形: 形状 10"/>
            <p:cNvSpPr/>
            <p:nvPr/>
          </p:nvSpPr>
          <p:spPr>
            <a:xfrm>
              <a:off x="6174975" y="4104102"/>
              <a:ext cx="1629867" cy="1397030"/>
            </a:xfrm>
            <a:custGeom>
              <a:avLst/>
              <a:gdLst>
                <a:gd name="connsiteX0" fmla="*/ 1618354 w 1629867"/>
                <a:gd name="connsiteY0" fmla="*/ 500380 h 1397030"/>
                <a:gd name="connsiteX1" fmla="*/ 100069 w 1629867"/>
                <a:gd name="connsiteY1" fmla="*/ 1396682 h 1397030"/>
                <a:gd name="connsiteX2" fmla="*/ 56 w 1629867"/>
                <a:gd name="connsiteY2" fmla="*/ 1302385 h 1397030"/>
                <a:gd name="connsiteX3" fmla="*/ 15296 w 1629867"/>
                <a:gd name="connsiteY3" fmla="*/ 529908 h 1397030"/>
                <a:gd name="connsiteX4" fmla="*/ 94353 w 1629867"/>
                <a:gd name="connsiteY4" fmla="*/ 427037 h 1397030"/>
                <a:gd name="connsiteX5" fmla="*/ 745864 w 1629867"/>
                <a:gd name="connsiteY5" fmla="*/ 54610 h 1397030"/>
                <a:gd name="connsiteX6" fmla="*/ 932554 w 1629867"/>
                <a:gd name="connsiteY6" fmla="*/ 17462 h 1397030"/>
                <a:gd name="connsiteX7" fmla="*/ 1596446 w 1629867"/>
                <a:gd name="connsiteY7" fmla="*/ 405130 h 1397030"/>
                <a:gd name="connsiteX8" fmla="*/ 1618354 w 1629867"/>
                <a:gd name="connsiteY8" fmla="*/ 500380 h 139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9867" h="1397030">
                  <a:moveTo>
                    <a:pt x="1618354" y="500380"/>
                  </a:moveTo>
                  <a:cubicBezTo>
                    <a:pt x="1274501" y="1014730"/>
                    <a:pt x="715384" y="1344295"/>
                    <a:pt x="100069" y="1396682"/>
                  </a:cubicBezTo>
                  <a:cubicBezTo>
                    <a:pt x="44823" y="1401445"/>
                    <a:pt x="-1849" y="1356678"/>
                    <a:pt x="56" y="1302385"/>
                  </a:cubicBezTo>
                  <a:lnTo>
                    <a:pt x="15296" y="529908"/>
                  </a:lnTo>
                  <a:cubicBezTo>
                    <a:pt x="16248" y="482283"/>
                    <a:pt x="47681" y="440373"/>
                    <a:pt x="94353" y="427037"/>
                  </a:cubicBezTo>
                  <a:cubicBezTo>
                    <a:pt x="417251" y="330835"/>
                    <a:pt x="535361" y="252730"/>
                    <a:pt x="745864" y="54610"/>
                  </a:cubicBezTo>
                  <a:cubicBezTo>
                    <a:pt x="798251" y="5080"/>
                    <a:pt x="869689" y="-18732"/>
                    <a:pt x="932554" y="17462"/>
                  </a:cubicBezTo>
                  <a:lnTo>
                    <a:pt x="1596446" y="405130"/>
                  </a:lnTo>
                  <a:cubicBezTo>
                    <a:pt x="1629784" y="425133"/>
                    <a:pt x="1640261" y="468948"/>
                    <a:pt x="1618354" y="50038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2" name="任意多边形: 形状 11"/>
            <p:cNvSpPr/>
            <p:nvPr/>
          </p:nvSpPr>
          <p:spPr>
            <a:xfrm rot="10800000">
              <a:off x="4387715" y="1370286"/>
              <a:ext cx="1629867" cy="1397030"/>
            </a:xfrm>
            <a:custGeom>
              <a:avLst/>
              <a:gdLst>
                <a:gd name="connsiteX0" fmla="*/ 1618354 w 1629867"/>
                <a:gd name="connsiteY0" fmla="*/ 500380 h 1397030"/>
                <a:gd name="connsiteX1" fmla="*/ 100069 w 1629867"/>
                <a:gd name="connsiteY1" fmla="*/ 1396682 h 1397030"/>
                <a:gd name="connsiteX2" fmla="*/ 56 w 1629867"/>
                <a:gd name="connsiteY2" fmla="*/ 1302385 h 1397030"/>
                <a:gd name="connsiteX3" fmla="*/ 15296 w 1629867"/>
                <a:gd name="connsiteY3" fmla="*/ 529908 h 1397030"/>
                <a:gd name="connsiteX4" fmla="*/ 94353 w 1629867"/>
                <a:gd name="connsiteY4" fmla="*/ 427037 h 1397030"/>
                <a:gd name="connsiteX5" fmla="*/ 745864 w 1629867"/>
                <a:gd name="connsiteY5" fmla="*/ 54610 h 1397030"/>
                <a:gd name="connsiteX6" fmla="*/ 932554 w 1629867"/>
                <a:gd name="connsiteY6" fmla="*/ 17462 h 1397030"/>
                <a:gd name="connsiteX7" fmla="*/ 1596446 w 1629867"/>
                <a:gd name="connsiteY7" fmla="*/ 405130 h 1397030"/>
                <a:gd name="connsiteX8" fmla="*/ 1618354 w 1629867"/>
                <a:gd name="connsiteY8" fmla="*/ 500380 h 139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9867" h="1397030">
                  <a:moveTo>
                    <a:pt x="1618354" y="500380"/>
                  </a:moveTo>
                  <a:cubicBezTo>
                    <a:pt x="1274501" y="1014730"/>
                    <a:pt x="715384" y="1344295"/>
                    <a:pt x="100069" y="1396682"/>
                  </a:cubicBezTo>
                  <a:cubicBezTo>
                    <a:pt x="44823" y="1401445"/>
                    <a:pt x="-1849" y="1356678"/>
                    <a:pt x="56" y="1302385"/>
                  </a:cubicBezTo>
                  <a:lnTo>
                    <a:pt x="15296" y="529908"/>
                  </a:lnTo>
                  <a:cubicBezTo>
                    <a:pt x="16248" y="482283"/>
                    <a:pt x="47681" y="440373"/>
                    <a:pt x="94353" y="427037"/>
                  </a:cubicBezTo>
                  <a:cubicBezTo>
                    <a:pt x="417251" y="330835"/>
                    <a:pt x="535361" y="252730"/>
                    <a:pt x="745864" y="54610"/>
                  </a:cubicBezTo>
                  <a:cubicBezTo>
                    <a:pt x="798251" y="5080"/>
                    <a:pt x="869689" y="-18732"/>
                    <a:pt x="932554" y="17462"/>
                  </a:cubicBezTo>
                  <a:lnTo>
                    <a:pt x="1596446" y="405130"/>
                  </a:lnTo>
                  <a:cubicBezTo>
                    <a:pt x="1629784" y="425133"/>
                    <a:pt x="1640261" y="468948"/>
                    <a:pt x="1618354" y="500380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8157930" y="1712194"/>
            <a:ext cx="968978" cy="0"/>
          </a:xfrm>
          <a:prstGeom prst="line">
            <a:avLst/>
          </a:prstGeom>
          <a:ln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157930" y="5162677"/>
            <a:ext cx="968978" cy="0"/>
          </a:xfrm>
          <a:prstGeom prst="line">
            <a:avLst/>
          </a:prstGeom>
          <a:ln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515429" y="3429000"/>
            <a:ext cx="611479" cy="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063212" y="1694695"/>
            <a:ext cx="968978" cy="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063212" y="5154741"/>
            <a:ext cx="968978" cy="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063212" y="3429000"/>
            <a:ext cx="611479" cy="0"/>
          </a:xfrm>
          <a:prstGeom prst="line">
            <a:avLst/>
          </a:prstGeom>
          <a:ln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tar_182459"/>
          <p:cNvSpPr>
            <a:spLocks noChangeAspect="1"/>
          </p:cNvSpPr>
          <p:nvPr/>
        </p:nvSpPr>
        <p:spPr bwMode="auto">
          <a:xfrm>
            <a:off x="5188854" y="1929044"/>
            <a:ext cx="270141" cy="267694"/>
          </a:xfrm>
          <a:custGeom>
            <a:avLst/>
            <a:gdLst>
              <a:gd name="T0" fmla="*/ 6848 w 6914"/>
              <a:gd name="T1" fmla="*/ 2638 h 6861"/>
              <a:gd name="T2" fmla="*/ 6360 w 6914"/>
              <a:gd name="T3" fmla="*/ 2276 h 6861"/>
              <a:gd name="T4" fmla="*/ 4507 w 6914"/>
              <a:gd name="T5" fmla="*/ 2276 h 6861"/>
              <a:gd name="T6" fmla="*/ 3944 w 6914"/>
              <a:gd name="T7" fmla="*/ 360 h 6861"/>
              <a:gd name="T8" fmla="*/ 3459 w 6914"/>
              <a:gd name="T9" fmla="*/ 0 h 6861"/>
              <a:gd name="T10" fmla="*/ 2970 w 6914"/>
              <a:gd name="T11" fmla="*/ 357 h 6861"/>
              <a:gd name="T12" fmla="*/ 2389 w 6914"/>
              <a:gd name="T13" fmla="*/ 2276 h 6861"/>
              <a:gd name="T14" fmla="*/ 554 w 6914"/>
              <a:gd name="T15" fmla="*/ 2276 h 6861"/>
              <a:gd name="T16" fmla="*/ 65 w 6914"/>
              <a:gd name="T17" fmla="*/ 2639 h 6861"/>
              <a:gd name="T18" fmla="*/ 266 w 6914"/>
              <a:gd name="T19" fmla="*/ 3207 h 6861"/>
              <a:gd name="T20" fmla="*/ 1767 w 6914"/>
              <a:gd name="T21" fmla="*/ 4329 h 6861"/>
              <a:gd name="T22" fmla="*/ 1186 w 6914"/>
              <a:gd name="T23" fmla="*/ 6162 h 6861"/>
              <a:gd name="T24" fmla="*/ 1382 w 6914"/>
              <a:gd name="T25" fmla="*/ 6736 h 6861"/>
              <a:gd name="T26" fmla="*/ 1983 w 6914"/>
              <a:gd name="T27" fmla="*/ 6722 h 6861"/>
              <a:gd name="T28" fmla="*/ 3119 w 6914"/>
              <a:gd name="T29" fmla="*/ 5944 h 6861"/>
              <a:gd name="T30" fmla="*/ 3149 w 6914"/>
              <a:gd name="T31" fmla="*/ 5786 h 6861"/>
              <a:gd name="T32" fmla="*/ 2991 w 6914"/>
              <a:gd name="T33" fmla="*/ 5757 h 6861"/>
              <a:gd name="T34" fmla="*/ 1848 w 6914"/>
              <a:gd name="T35" fmla="*/ 6539 h 6861"/>
              <a:gd name="T36" fmla="*/ 1512 w 6914"/>
              <a:gd name="T37" fmla="*/ 6549 h 6861"/>
              <a:gd name="T38" fmla="*/ 1403 w 6914"/>
              <a:gd name="T39" fmla="*/ 6231 h 6861"/>
              <a:gd name="T40" fmla="*/ 2008 w 6914"/>
              <a:gd name="T41" fmla="*/ 4321 h 6861"/>
              <a:gd name="T42" fmla="*/ 1968 w 6914"/>
              <a:gd name="T43" fmla="*/ 4195 h 6861"/>
              <a:gd name="T44" fmla="*/ 397 w 6914"/>
              <a:gd name="T45" fmla="*/ 3021 h 6861"/>
              <a:gd name="T46" fmla="*/ 283 w 6914"/>
              <a:gd name="T47" fmla="*/ 2704 h 6861"/>
              <a:gd name="T48" fmla="*/ 554 w 6914"/>
              <a:gd name="T49" fmla="*/ 2504 h 6861"/>
              <a:gd name="T50" fmla="*/ 2473 w 6914"/>
              <a:gd name="T51" fmla="*/ 2504 h 6861"/>
              <a:gd name="T52" fmla="*/ 2582 w 6914"/>
              <a:gd name="T53" fmla="*/ 2423 h 6861"/>
              <a:gd name="T54" fmla="*/ 3187 w 6914"/>
              <a:gd name="T55" fmla="*/ 425 h 6861"/>
              <a:gd name="T56" fmla="*/ 3458 w 6914"/>
              <a:gd name="T57" fmla="*/ 228 h 6861"/>
              <a:gd name="T58" fmla="*/ 3727 w 6914"/>
              <a:gd name="T59" fmla="*/ 426 h 6861"/>
              <a:gd name="T60" fmla="*/ 4313 w 6914"/>
              <a:gd name="T61" fmla="*/ 2422 h 6861"/>
              <a:gd name="T62" fmla="*/ 4422 w 6914"/>
              <a:gd name="T63" fmla="*/ 2504 h 6861"/>
              <a:gd name="T64" fmla="*/ 6360 w 6914"/>
              <a:gd name="T65" fmla="*/ 2504 h 6861"/>
              <a:gd name="T66" fmla="*/ 6631 w 6914"/>
              <a:gd name="T67" fmla="*/ 2704 h 6861"/>
              <a:gd name="T68" fmla="*/ 6512 w 6914"/>
              <a:gd name="T69" fmla="*/ 3025 h 6861"/>
              <a:gd name="T70" fmla="*/ 4946 w 6914"/>
              <a:gd name="T71" fmla="*/ 4195 h 6861"/>
              <a:gd name="T72" fmla="*/ 4906 w 6914"/>
              <a:gd name="T73" fmla="*/ 4321 h 6861"/>
              <a:gd name="T74" fmla="*/ 5510 w 6914"/>
              <a:gd name="T75" fmla="*/ 6231 h 6861"/>
              <a:gd name="T76" fmla="*/ 5402 w 6914"/>
              <a:gd name="T77" fmla="*/ 6549 h 6861"/>
              <a:gd name="T78" fmla="*/ 5059 w 6914"/>
              <a:gd name="T79" fmla="*/ 6534 h 6861"/>
              <a:gd name="T80" fmla="*/ 3182 w 6914"/>
              <a:gd name="T81" fmla="*/ 5254 h 6861"/>
              <a:gd name="T82" fmla="*/ 3024 w 6914"/>
              <a:gd name="T83" fmla="*/ 5284 h 6861"/>
              <a:gd name="T84" fmla="*/ 3054 w 6914"/>
              <a:gd name="T85" fmla="*/ 5442 h 6861"/>
              <a:gd name="T86" fmla="*/ 4925 w 6914"/>
              <a:gd name="T87" fmla="*/ 6717 h 6861"/>
              <a:gd name="T88" fmla="*/ 5241 w 6914"/>
              <a:gd name="T89" fmla="*/ 6827 h 6861"/>
              <a:gd name="T90" fmla="*/ 5531 w 6914"/>
              <a:gd name="T91" fmla="*/ 6736 h 6861"/>
              <a:gd name="T92" fmla="*/ 5727 w 6914"/>
              <a:gd name="T93" fmla="*/ 6162 h 6861"/>
              <a:gd name="T94" fmla="*/ 5147 w 6914"/>
              <a:gd name="T95" fmla="*/ 4329 h 6861"/>
              <a:gd name="T96" fmla="*/ 6643 w 6914"/>
              <a:gd name="T97" fmla="*/ 3211 h 6861"/>
              <a:gd name="T98" fmla="*/ 6848 w 6914"/>
              <a:gd name="T99" fmla="*/ 2638 h 6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914" h="6861">
                <a:moveTo>
                  <a:pt x="6848" y="2638"/>
                </a:moveTo>
                <a:cubicBezTo>
                  <a:pt x="6783" y="2422"/>
                  <a:pt x="6586" y="2276"/>
                  <a:pt x="6360" y="2276"/>
                </a:cubicBezTo>
                <a:lnTo>
                  <a:pt x="4507" y="2276"/>
                </a:lnTo>
                <a:lnTo>
                  <a:pt x="3944" y="360"/>
                </a:lnTo>
                <a:cubicBezTo>
                  <a:pt x="3878" y="146"/>
                  <a:pt x="3683" y="1"/>
                  <a:pt x="3459" y="0"/>
                </a:cubicBezTo>
                <a:cubicBezTo>
                  <a:pt x="3234" y="0"/>
                  <a:pt x="3038" y="143"/>
                  <a:pt x="2970" y="357"/>
                </a:cubicBezTo>
                <a:lnTo>
                  <a:pt x="2389" y="2276"/>
                </a:lnTo>
                <a:lnTo>
                  <a:pt x="554" y="2276"/>
                </a:lnTo>
                <a:cubicBezTo>
                  <a:pt x="327" y="2276"/>
                  <a:pt x="131" y="2422"/>
                  <a:pt x="65" y="2639"/>
                </a:cubicBezTo>
                <a:cubicBezTo>
                  <a:pt x="0" y="2855"/>
                  <a:pt x="82" y="3085"/>
                  <a:pt x="266" y="3207"/>
                </a:cubicBezTo>
                <a:lnTo>
                  <a:pt x="1767" y="4329"/>
                </a:lnTo>
                <a:lnTo>
                  <a:pt x="1186" y="6162"/>
                </a:lnTo>
                <a:cubicBezTo>
                  <a:pt x="1118" y="6377"/>
                  <a:pt x="1196" y="6608"/>
                  <a:pt x="1382" y="6736"/>
                </a:cubicBezTo>
                <a:cubicBezTo>
                  <a:pt x="1562" y="6861"/>
                  <a:pt x="1823" y="6849"/>
                  <a:pt x="1983" y="6722"/>
                </a:cubicBezTo>
                <a:lnTo>
                  <a:pt x="3119" y="5944"/>
                </a:lnTo>
                <a:cubicBezTo>
                  <a:pt x="3171" y="5909"/>
                  <a:pt x="3184" y="5838"/>
                  <a:pt x="3149" y="5786"/>
                </a:cubicBezTo>
                <a:cubicBezTo>
                  <a:pt x="3113" y="5735"/>
                  <a:pt x="3043" y="5721"/>
                  <a:pt x="2991" y="5757"/>
                </a:cubicBezTo>
                <a:lnTo>
                  <a:pt x="1848" y="6539"/>
                </a:lnTo>
                <a:cubicBezTo>
                  <a:pt x="1753" y="6614"/>
                  <a:pt x="1611" y="6618"/>
                  <a:pt x="1512" y="6549"/>
                </a:cubicBezTo>
                <a:cubicBezTo>
                  <a:pt x="1409" y="6478"/>
                  <a:pt x="1365" y="6350"/>
                  <a:pt x="1403" y="6231"/>
                </a:cubicBezTo>
                <a:lnTo>
                  <a:pt x="2008" y="4321"/>
                </a:lnTo>
                <a:cubicBezTo>
                  <a:pt x="2023" y="4275"/>
                  <a:pt x="2006" y="4224"/>
                  <a:pt x="1968" y="4195"/>
                </a:cubicBezTo>
                <a:lnTo>
                  <a:pt x="397" y="3021"/>
                </a:lnTo>
                <a:cubicBezTo>
                  <a:pt x="293" y="2952"/>
                  <a:pt x="247" y="2825"/>
                  <a:pt x="283" y="2704"/>
                </a:cubicBezTo>
                <a:cubicBezTo>
                  <a:pt x="319" y="2584"/>
                  <a:pt x="428" y="2504"/>
                  <a:pt x="554" y="2504"/>
                </a:cubicBezTo>
                <a:lnTo>
                  <a:pt x="2473" y="2504"/>
                </a:lnTo>
                <a:cubicBezTo>
                  <a:pt x="2523" y="2504"/>
                  <a:pt x="2567" y="2471"/>
                  <a:pt x="2582" y="2423"/>
                </a:cubicBezTo>
                <a:lnTo>
                  <a:pt x="3187" y="425"/>
                </a:lnTo>
                <a:cubicBezTo>
                  <a:pt x="3225" y="307"/>
                  <a:pt x="3334" y="228"/>
                  <a:pt x="3458" y="228"/>
                </a:cubicBezTo>
                <a:cubicBezTo>
                  <a:pt x="3582" y="229"/>
                  <a:pt x="3690" y="309"/>
                  <a:pt x="3727" y="426"/>
                </a:cubicBezTo>
                <a:lnTo>
                  <a:pt x="4313" y="2422"/>
                </a:lnTo>
                <a:cubicBezTo>
                  <a:pt x="4327" y="2470"/>
                  <a:pt x="4372" y="2504"/>
                  <a:pt x="4422" y="2504"/>
                </a:cubicBezTo>
                <a:lnTo>
                  <a:pt x="6360" y="2504"/>
                </a:lnTo>
                <a:cubicBezTo>
                  <a:pt x="6485" y="2504"/>
                  <a:pt x="6594" y="2584"/>
                  <a:pt x="6631" y="2704"/>
                </a:cubicBezTo>
                <a:cubicBezTo>
                  <a:pt x="6667" y="2825"/>
                  <a:pt x="6621" y="2952"/>
                  <a:pt x="6512" y="3025"/>
                </a:cubicBezTo>
                <a:lnTo>
                  <a:pt x="4946" y="4195"/>
                </a:lnTo>
                <a:cubicBezTo>
                  <a:pt x="4907" y="4224"/>
                  <a:pt x="4891" y="4275"/>
                  <a:pt x="4906" y="4321"/>
                </a:cubicBezTo>
                <a:lnTo>
                  <a:pt x="5510" y="6231"/>
                </a:lnTo>
                <a:cubicBezTo>
                  <a:pt x="5549" y="6350"/>
                  <a:pt x="5505" y="6478"/>
                  <a:pt x="5402" y="6549"/>
                </a:cubicBezTo>
                <a:cubicBezTo>
                  <a:pt x="5303" y="6618"/>
                  <a:pt x="5167" y="6618"/>
                  <a:pt x="5059" y="6534"/>
                </a:cubicBezTo>
                <a:lnTo>
                  <a:pt x="3182" y="5254"/>
                </a:lnTo>
                <a:cubicBezTo>
                  <a:pt x="3130" y="5219"/>
                  <a:pt x="3059" y="5232"/>
                  <a:pt x="3024" y="5284"/>
                </a:cubicBezTo>
                <a:cubicBezTo>
                  <a:pt x="2988" y="5336"/>
                  <a:pt x="3002" y="5407"/>
                  <a:pt x="3054" y="5442"/>
                </a:cubicBezTo>
                <a:lnTo>
                  <a:pt x="4925" y="6717"/>
                </a:lnTo>
                <a:cubicBezTo>
                  <a:pt x="5014" y="6788"/>
                  <a:pt x="5127" y="6827"/>
                  <a:pt x="5241" y="6827"/>
                </a:cubicBezTo>
                <a:cubicBezTo>
                  <a:pt x="5345" y="6827"/>
                  <a:pt x="5446" y="6796"/>
                  <a:pt x="5531" y="6736"/>
                </a:cubicBezTo>
                <a:cubicBezTo>
                  <a:pt x="5717" y="6608"/>
                  <a:pt x="5796" y="6377"/>
                  <a:pt x="5727" y="6162"/>
                </a:cubicBezTo>
                <a:lnTo>
                  <a:pt x="5147" y="4329"/>
                </a:lnTo>
                <a:lnTo>
                  <a:pt x="6643" y="3211"/>
                </a:lnTo>
                <a:cubicBezTo>
                  <a:pt x="6831" y="3085"/>
                  <a:pt x="6914" y="2855"/>
                  <a:pt x="6848" y="26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3" name="star_182459"/>
          <p:cNvSpPr>
            <a:spLocks noChangeAspect="1"/>
          </p:cNvSpPr>
          <p:nvPr/>
        </p:nvSpPr>
        <p:spPr bwMode="auto">
          <a:xfrm>
            <a:off x="6797611" y="1981813"/>
            <a:ext cx="270141" cy="269105"/>
          </a:xfrm>
          <a:custGeom>
            <a:avLst/>
            <a:gdLst>
              <a:gd name="T0" fmla="*/ 2026 w 5033"/>
              <a:gd name="T1" fmla="*/ 4906 h 5021"/>
              <a:gd name="T2" fmla="*/ 1667 w 5033"/>
              <a:gd name="T3" fmla="*/ 4323 h 5021"/>
              <a:gd name="T4" fmla="*/ 1237 w 5033"/>
              <a:gd name="T5" fmla="*/ 4593 h 5021"/>
              <a:gd name="T6" fmla="*/ 476 w 5033"/>
              <a:gd name="T7" fmla="*/ 3854 h 5021"/>
              <a:gd name="T8" fmla="*/ 703 w 5033"/>
              <a:gd name="T9" fmla="*/ 3292 h 5021"/>
              <a:gd name="T10" fmla="*/ 141 w 5033"/>
              <a:gd name="T11" fmla="*/ 3077 h 5021"/>
              <a:gd name="T12" fmla="*/ 126 w 5033"/>
              <a:gd name="T13" fmla="*/ 2020 h 5021"/>
              <a:gd name="T14" fmla="*/ 681 w 5033"/>
              <a:gd name="T15" fmla="*/ 1780 h 5021"/>
              <a:gd name="T16" fmla="*/ 441 w 5033"/>
              <a:gd name="T17" fmla="*/ 1232 h 5021"/>
              <a:gd name="T18" fmla="*/ 1175 w 5033"/>
              <a:gd name="T19" fmla="*/ 476 h 5021"/>
              <a:gd name="T20" fmla="*/ 1598 w 5033"/>
              <a:gd name="T21" fmla="*/ 725 h 5021"/>
              <a:gd name="T22" fmla="*/ 1953 w 5033"/>
              <a:gd name="T23" fmla="*/ 140 h 5021"/>
              <a:gd name="T24" fmla="*/ 3005 w 5033"/>
              <a:gd name="T25" fmla="*/ 124 h 5021"/>
              <a:gd name="T26" fmla="*/ 3368 w 5033"/>
              <a:gd name="T27" fmla="*/ 696 h 5021"/>
              <a:gd name="T28" fmla="*/ 3794 w 5033"/>
              <a:gd name="T29" fmla="*/ 436 h 5021"/>
              <a:gd name="T30" fmla="*/ 4551 w 5033"/>
              <a:gd name="T31" fmla="*/ 1167 h 5021"/>
              <a:gd name="T32" fmla="*/ 4518 w 5033"/>
              <a:gd name="T33" fmla="*/ 1905 h 5021"/>
              <a:gd name="T34" fmla="*/ 4984 w 5033"/>
              <a:gd name="T35" fmla="*/ 2087 h 5021"/>
              <a:gd name="T36" fmla="*/ 4786 w 5033"/>
              <a:gd name="T37" fmla="*/ 3037 h 5021"/>
              <a:gd name="T38" fmla="*/ 4531 w 5033"/>
              <a:gd name="T39" fmla="*/ 3053 h 5021"/>
              <a:gd name="T40" fmla="*/ 4599 w 5033"/>
              <a:gd name="T41" fmla="*/ 3789 h 5021"/>
              <a:gd name="T42" fmla="*/ 3863 w 5033"/>
              <a:gd name="T43" fmla="*/ 4551 h 5021"/>
              <a:gd name="T44" fmla="*/ 3437 w 5033"/>
              <a:gd name="T45" fmla="*/ 4295 h 5021"/>
              <a:gd name="T46" fmla="*/ 3087 w 5033"/>
              <a:gd name="T47" fmla="*/ 4889 h 5021"/>
              <a:gd name="T48" fmla="*/ 1667 w 5033"/>
              <a:gd name="T49" fmla="*/ 4167 h 5021"/>
              <a:gd name="T50" fmla="*/ 2155 w 5033"/>
              <a:gd name="T51" fmla="*/ 4817 h 5021"/>
              <a:gd name="T52" fmla="*/ 2955 w 5033"/>
              <a:gd name="T53" fmla="*/ 4804 h 5021"/>
              <a:gd name="T54" fmla="*/ 3437 w 5033"/>
              <a:gd name="T55" fmla="*/ 4138 h 5021"/>
              <a:gd name="T56" fmla="*/ 3891 w 5033"/>
              <a:gd name="T57" fmla="*/ 4397 h 5021"/>
              <a:gd name="T58" fmla="*/ 4446 w 5033"/>
              <a:gd name="T59" fmla="*/ 3822 h 5021"/>
              <a:gd name="T60" fmla="*/ 4467 w 5033"/>
              <a:gd name="T61" fmla="*/ 2910 h 5021"/>
              <a:gd name="T62" fmla="*/ 4786 w 5033"/>
              <a:gd name="T63" fmla="*/ 2881 h 5021"/>
              <a:gd name="T64" fmla="*/ 4830 w 5033"/>
              <a:gd name="T65" fmla="*/ 2114 h 5021"/>
              <a:gd name="T66" fmla="*/ 4462 w 5033"/>
              <a:gd name="T67" fmla="*/ 2050 h 5021"/>
              <a:gd name="T68" fmla="*/ 4397 w 5033"/>
              <a:gd name="T69" fmla="*/ 1140 h 5021"/>
              <a:gd name="T70" fmla="*/ 3826 w 5033"/>
              <a:gd name="T71" fmla="*/ 589 h 5021"/>
              <a:gd name="T72" fmla="*/ 3368 w 5033"/>
              <a:gd name="T73" fmla="*/ 852 h 5021"/>
              <a:gd name="T74" fmla="*/ 2877 w 5033"/>
              <a:gd name="T75" fmla="*/ 213 h 5021"/>
              <a:gd name="T76" fmla="*/ 2084 w 5033"/>
              <a:gd name="T77" fmla="*/ 225 h 5021"/>
              <a:gd name="T78" fmla="*/ 1598 w 5033"/>
              <a:gd name="T79" fmla="*/ 881 h 5021"/>
              <a:gd name="T80" fmla="*/ 1148 w 5033"/>
              <a:gd name="T81" fmla="*/ 629 h 5021"/>
              <a:gd name="T82" fmla="*/ 593 w 5033"/>
              <a:gd name="T83" fmla="*/ 1199 h 5021"/>
              <a:gd name="T84" fmla="*/ 827 w 5033"/>
              <a:gd name="T85" fmla="*/ 1836 h 5021"/>
              <a:gd name="T86" fmla="*/ 215 w 5033"/>
              <a:gd name="T87" fmla="*/ 2148 h 5021"/>
              <a:gd name="T88" fmla="*/ 225 w 5033"/>
              <a:gd name="T89" fmla="*/ 2946 h 5021"/>
              <a:gd name="T90" fmla="*/ 846 w 5033"/>
              <a:gd name="T91" fmla="*/ 3228 h 5021"/>
              <a:gd name="T92" fmla="*/ 629 w 5033"/>
              <a:gd name="T93" fmla="*/ 3883 h 5021"/>
              <a:gd name="T94" fmla="*/ 1203 w 5033"/>
              <a:gd name="T95" fmla="*/ 4440 h 5021"/>
              <a:gd name="T96" fmla="*/ 1667 w 5033"/>
              <a:gd name="T97" fmla="*/ 4167 h 5021"/>
              <a:gd name="T98" fmla="*/ 2171 w 5033"/>
              <a:gd name="T99" fmla="*/ 1740 h 5021"/>
              <a:gd name="T100" fmla="*/ 2861 w 5033"/>
              <a:gd name="T101" fmla="*/ 3292 h 5021"/>
              <a:gd name="T102" fmla="*/ 2234 w 5033"/>
              <a:gd name="T103" fmla="*/ 1883 h 5021"/>
              <a:gd name="T104" fmla="*/ 2798 w 5033"/>
              <a:gd name="T105" fmla="*/ 3149 h 5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33" h="5021">
                <a:moveTo>
                  <a:pt x="2519" y="5021"/>
                </a:moveTo>
                <a:cubicBezTo>
                  <a:pt x="2404" y="5021"/>
                  <a:pt x="2287" y="5013"/>
                  <a:pt x="2173" y="4997"/>
                </a:cubicBezTo>
                <a:cubicBezTo>
                  <a:pt x="2114" y="4989"/>
                  <a:pt x="2060" y="4955"/>
                  <a:pt x="2026" y="4906"/>
                </a:cubicBezTo>
                <a:cubicBezTo>
                  <a:pt x="1992" y="4857"/>
                  <a:pt x="1980" y="4795"/>
                  <a:pt x="1994" y="4736"/>
                </a:cubicBezTo>
                <a:cubicBezTo>
                  <a:pt x="2011" y="4664"/>
                  <a:pt x="2004" y="4590"/>
                  <a:pt x="1974" y="4523"/>
                </a:cubicBezTo>
                <a:cubicBezTo>
                  <a:pt x="1920" y="4401"/>
                  <a:pt x="1800" y="4323"/>
                  <a:pt x="1667" y="4323"/>
                </a:cubicBezTo>
                <a:cubicBezTo>
                  <a:pt x="1620" y="4323"/>
                  <a:pt x="1574" y="4333"/>
                  <a:pt x="1530" y="4352"/>
                </a:cubicBezTo>
                <a:cubicBezTo>
                  <a:pt x="1465" y="4381"/>
                  <a:pt x="1412" y="4429"/>
                  <a:pt x="1376" y="4491"/>
                </a:cubicBezTo>
                <a:cubicBezTo>
                  <a:pt x="1346" y="4543"/>
                  <a:pt x="1295" y="4580"/>
                  <a:pt x="1237" y="4593"/>
                </a:cubicBezTo>
                <a:cubicBezTo>
                  <a:pt x="1181" y="4606"/>
                  <a:pt x="1116" y="4594"/>
                  <a:pt x="1067" y="4559"/>
                </a:cubicBezTo>
                <a:cubicBezTo>
                  <a:pt x="857" y="4410"/>
                  <a:pt x="671" y="4230"/>
                  <a:pt x="515" y="4022"/>
                </a:cubicBezTo>
                <a:cubicBezTo>
                  <a:pt x="479" y="3974"/>
                  <a:pt x="465" y="3913"/>
                  <a:pt x="476" y="3854"/>
                </a:cubicBezTo>
                <a:cubicBezTo>
                  <a:pt x="487" y="3796"/>
                  <a:pt x="522" y="3744"/>
                  <a:pt x="573" y="3712"/>
                </a:cubicBezTo>
                <a:cubicBezTo>
                  <a:pt x="637" y="3672"/>
                  <a:pt x="684" y="3616"/>
                  <a:pt x="710" y="3549"/>
                </a:cubicBezTo>
                <a:cubicBezTo>
                  <a:pt x="742" y="3465"/>
                  <a:pt x="740" y="3374"/>
                  <a:pt x="703" y="3292"/>
                </a:cubicBezTo>
                <a:cubicBezTo>
                  <a:pt x="666" y="3210"/>
                  <a:pt x="600" y="3147"/>
                  <a:pt x="516" y="3115"/>
                </a:cubicBezTo>
                <a:cubicBezTo>
                  <a:pt x="452" y="3090"/>
                  <a:pt x="380" y="3086"/>
                  <a:pt x="311" y="3104"/>
                </a:cubicBezTo>
                <a:cubicBezTo>
                  <a:pt x="252" y="3119"/>
                  <a:pt x="190" y="3109"/>
                  <a:pt x="141" y="3077"/>
                </a:cubicBezTo>
                <a:cubicBezTo>
                  <a:pt x="90" y="3044"/>
                  <a:pt x="56" y="2992"/>
                  <a:pt x="46" y="2933"/>
                </a:cubicBezTo>
                <a:cubicBezTo>
                  <a:pt x="3" y="2681"/>
                  <a:pt x="0" y="2423"/>
                  <a:pt x="36" y="2166"/>
                </a:cubicBezTo>
                <a:cubicBezTo>
                  <a:pt x="45" y="2107"/>
                  <a:pt x="77" y="2054"/>
                  <a:pt x="126" y="2020"/>
                </a:cubicBezTo>
                <a:cubicBezTo>
                  <a:pt x="175" y="1986"/>
                  <a:pt x="237" y="1974"/>
                  <a:pt x="295" y="1987"/>
                </a:cubicBezTo>
                <a:cubicBezTo>
                  <a:pt x="365" y="2003"/>
                  <a:pt x="439" y="1995"/>
                  <a:pt x="504" y="1967"/>
                </a:cubicBezTo>
                <a:cubicBezTo>
                  <a:pt x="586" y="1930"/>
                  <a:pt x="649" y="1864"/>
                  <a:pt x="681" y="1780"/>
                </a:cubicBezTo>
                <a:cubicBezTo>
                  <a:pt x="713" y="1696"/>
                  <a:pt x="711" y="1605"/>
                  <a:pt x="675" y="1523"/>
                </a:cubicBezTo>
                <a:cubicBezTo>
                  <a:pt x="646" y="1459"/>
                  <a:pt x="600" y="1407"/>
                  <a:pt x="540" y="1371"/>
                </a:cubicBezTo>
                <a:cubicBezTo>
                  <a:pt x="489" y="1341"/>
                  <a:pt x="453" y="1290"/>
                  <a:pt x="441" y="1232"/>
                </a:cubicBezTo>
                <a:cubicBezTo>
                  <a:pt x="429" y="1173"/>
                  <a:pt x="441" y="1112"/>
                  <a:pt x="476" y="1064"/>
                </a:cubicBezTo>
                <a:cubicBezTo>
                  <a:pt x="624" y="854"/>
                  <a:pt x="804" y="670"/>
                  <a:pt x="1009" y="515"/>
                </a:cubicBezTo>
                <a:cubicBezTo>
                  <a:pt x="1056" y="480"/>
                  <a:pt x="1117" y="466"/>
                  <a:pt x="1175" y="476"/>
                </a:cubicBezTo>
                <a:cubicBezTo>
                  <a:pt x="1233" y="486"/>
                  <a:pt x="1285" y="521"/>
                  <a:pt x="1317" y="570"/>
                </a:cubicBezTo>
                <a:cubicBezTo>
                  <a:pt x="1357" y="631"/>
                  <a:pt x="1412" y="677"/>
                  <a:pt x="1478" y="702"/>
                </a:cubicBezTo>
                <a:cubicBezTo>
                  <a:pt x="1517" y="717"/>
                  <a:pt x="1557" y="725"/>
                  <a:pt x="1598" y="725"/>
                </a:cubicBezTo>
                <a:cubicBezTo>
                  <a:pt x="1737" y="725"/>
                  <a:pt x="1863" y="638"/>
                  <a:pt x="1912" y="509"/>
                </a:cubicBezTo>
                <a:cubicBezTo>
                  <a:pt x="1937" y="445"/>
                  <a:pt x="1941" y="376"/>
                  <a:pt x="1925" y="308"/>
                </a:cubicBezTo>
                <a:cubicBezTo>
                  <a:pt x="1910" y="251"/>
                  <a:pt x="1921" y="189"/>
                  <a:pt x="1953" y="140"/>
                </a:cubicBezTo>
                <a:cubicBezTo>
                  <a:pt x="1986" y="90"/>
                  <a:pt x="2038" y="56"/>
                  <a:pt x="2096" y="46"/>
                </a:cubicBezTo>
                <a:cubicBezTo>
                  <a:pt x="2345" y="4"/>
                  <a:pt x="2607" y="0"/>
                  <a:pt x="2859" y="35"/>
                </a:cubicBezTo>
                <a:cubicBezTo>
                  <a:pt x="2917" y="43"/>
                  <a:pt x="2971" y="75"/>
                  <a:pt x="3005" y="124"/>
                </a:cubicBezTo>
                <a:cubicBezTo>
                  <a:pt x="3039" y="172"/>
                  <a:pt x="3051" y="233"/>
                  <a:pt x="3039" y="291"/>
                </a:cubicBezTo>
                <a:cubicBezTo>
                  <a:pt x="3024" y="361"/>
                  <a:pt x="3032" y="432"/>
                  <a:pt x="3060" y="496"/>
                </a:cubicBezTo>
                <a:cubicBezTo>
                  <a:pt x="3114" y="618"/>
                  <a:pt x="3235" y="696"/>
                  <a:pt x="3368" y="696"/>
                </a:cubicBezTo>
                <a:cubicBezTo>
                  <a:pt x="3415" y="696"/>
                  <a:pt x="3461" y="686"/>
                  <a:pt x="3504" y="667"/>
                </a:cubicBezTo>
                <a:cubicBezTo>
                  <a:pt x="3567" y="639"/>
                  <a:pt x="3619" y="593"/>
                  <a:pt x="3655" y="534"/>
                </a:cubicBezTo>
                <a:cubicBezTo>
                  <a:pt x="3685" y="484"/>
                  <a:pt x="3736" y="448"/>
                  <a:pt x="3794" y="436"/>
                </a:cubicBezTo>
                <a:cubicBezTo>
                  <a:pt x="3855" y="423"/>
                  <a:pt x="3913" y="437"/>
                  <a:pt x="3961" y="470"/>
                </a:cubicBezTo>
                <a:cubicBezTo>
                  <a:pt x="4171" y="618"/>
                  <a:pt x="4355" y="797"/>
                  <a:pt x="4510" y="1001"/>
                </a:cubicBezTo>
                <a:cubicBezTo>
                  <a:pt x="4546" y="1048"/>
                  <a:pt x="4561" y="1109"/>
                  <a:pt x="4551" y="1167"/>
                </a:cubicBezTo>
                <a:cubicBezTo>
                  <a:pt x="4540" y="1226"/>
                  <a:pt x="4506" y="1278"/>
                  <a:pt x="4456" y="1310"/>
                </a:cubicBezTo>
                <a:cubicBezTo>
                  <a:pt x="4395" y="1349"/>
                  <a:pt x="4350" y="1405"/>
                  <a:pt x="4325" y="1470"/>
                </a:cubicBezTo>
                <a:cubicBezTo>
                  <a:pt x="4258" y="1643"/>
                  <a:pt x="4345" y="1838"/>
                  <a:pt x="4518" y="1905"/>
                </a:cubicBezTo>
                <a:cubicBezTo>
                  <a:pt x="4582" y="1929"/>
                  <a:pt x="4653" y="1933"/>
                  <a:pt x="4721" y="1916"/>
                </a:cubicBezTo>
                <a:cubicBezTo>
                  <a:pt x="4779" y="1902"/>
                  <a:pt x="4840" y="1912"/>
                  <a:pt x="4890" y="1944"/>
                </a:cubicBezTo>
                <a:cubicBezTo>
                  <a:pt x="4939" y="1977"/>
                  <a:pt x="4974" y="2029"/>
                  <a:pt x="4984" y="2087"/>
                </a:cubicBezTo>
                <a:cubicBezTo>
                  <a:pt x="5028" y="2339"/>
                  <a:pt x="5033" y="2597"/>
                  <a:pt x="4998" y="2852"/>
                </a:cubicBezTo>
                <a:cubicBezTo>
                  <a:pt x="4990" y="2911"/>
                  <a:pt x="4957" y="2965"/>
                  <a:pt x="4908" y="2999"/>
                </a:cubicBezTo>
                <a:cubicBezTo>
                  <a:pt x="4872" y="3024"/>
                  <a:pt x="4830" y="3037"/>
                  <a:pt x="4786" y="3037"/>
                </a:cubicBezTo>
                <a:lnTo>
                  <a:pt x="4786" y="3037"/>
                </a:lnTo>
                <a:cubicBezTo>
                  <a:pt x="4770" y="3037"/>
                  <a:pt x="4755" y="3036"/>
                  <a:pt x="4740" y="3032"/>
                </a:cubicBezTo>
                <a:cubicBezTo>
                  <a:pt x="4668" y="3016"/>
                  <a:pt x="4596" y="3024"/>
                  <a:pt x="4531" y="3053"/>
                </a:cubicBezTo>
                <a:cubicBezTo>
                  <a:pt x="4361" y="3128"/>
                  <a:pt x="4285" y="3327"/>
                  <a:pt x="4360" y="3497"/>
                </a:cubicBezTo>
                <a:cubicBezTo>
                  <a:pt x="4389" y="3561"/>
                  <a:pt x="4436" y="3614"/>
                  <a:pt x="4497" y="3650"/>
                </a:cubicBezTo>
                <a:cubicBezTo>
                  <a:pt x="4549" y="3680"/>
                  <a:pt x="4586" y="3731"/>
                  <a:pt x="4599" y="3789"/>
                </a:cubicBezTo>
                <a:cubicBezTo>
                  <a:pt x="4611" y="3847"/>
                  <a:pt x="4599" y="3909"/>
                  <a:pt x="4565" y="3958"/>
                </a:cubicBezTo>
                <a:cubicBezTo>
                  <a:pt x="4416" y="4169"/>
                  <a:pt x="4237" y="4355"/>
                  <a:pt x="4031" y="4511"/>
                </a:cubicBezTo>
                <a:cubicBezTo>
                  <a:pt x="3983" y="4547"/>
                  <a:pt x="3922" y="4562"/>
                  <a:pt x="3863" y="4551"/>
                </a:cubicBezTo>
                <a:cubicBezTo>
                  <a:pt x="3804" y="4540"/>
                  <a:pt x="3752" y="4505"/>
                  <a:pt x="3720" y="4454"/>
                </a:cubicBezTo>
                <a:cubicBezTo>
                  <a:pt x="3680" y="4390"/>
                  <a:pt x="3624" y="4343"/>
                  <a:pt x="3557" y="4317"/>
                </a:cubicBezTo>
                <a:cubicBezTo>
                  <a:pt x="3518" y="4302"/>
                  <a:pt x="3477" y="4295"/>
                  <a:pt x="3437" y="4295"/>
                </a:cubicBezTo>
                <a:cubicBezTo>
                  <a:pt x="3298" y="4295"/>
                  <a:pt x="3172" y="4381"/>
                  <a:pt x="3122" y="4511"/>
                </a:cubicBezTo>
                <a:cubicBezTo>
                  <a:pt x="3097" y="4576"/>
                  <a:pt x="3094" y="4648"/>
                  <a:pt x="3113" y="4718"/>
                </a:cubicBezTo>
                <a:cubicBezTo>
                  <a:pt x="3128" y="4776"/>
                  <a:pt x="3119" y="4838"/>
                  <a:pt x="3087" y="4889"/>
                </a:cubicBezTo>
                <a:cubicBezTo>
                  <a:pt x="3054" y="4939"/>
                  <a:pt x="3002" y="4974"/>
                  <a:pt x="2943" y="4984"/>
                </a:cubicBezTo>
                <a:cubicBezTo>
                  <a:pt x="2803" y="5008"/>
                  <a:pt x="2660" y="5021"/>
                  <a:pt x="2519" y="5021"/>
                </a:cubicBezTo>
                <a:close/>
                <a:moveTo>
                  <a:pt x="1667" y="4167"/>
                </a:moveTo>
                <a:cubicBezTo>
                  <a:pt x="1861" y="4167"/>
                  <a:pt x="2038" y="4282"/>
                  <a:pt x="2117" y="4459"/>
                </a:cubicBezTo>
                <a:cubicBezTo>
                  <a:pt x="2161" y="4558"/>
                  <a:pt x="2171" y="4666"/>
                  <a:pt x="2146" y="4772"/>
                </a:cubicBezTo>
                <a:cubicBezTo>
                  <a:pt x="2142" y="4787"/>
                  <a:pt x="2146" y="4804"/>
                  <a:pt x="2155" y="4817"/>
                </a:cubicBezTo>
                <a:cubicBezTo>
                  <a:pt x="2164" y="4831"/>
                  <a:pt x="2178" y="4840"/>
                  <a:pt x="2195" y="4842"/>
                </a:cubicBezTo>
                <a:cubicBezTo>
                  <a:pt x="2434" y="4875"/>
                  <a:pt x="2679" y="4872"/>
                  <a:pt x="2916" y="4830"/>
                </a:cubicBezTo>
                <a:cubicBezTo>
                  <a:pt x="2932" y="4828"/>
                  <a:pt x="2946" y="4818"/>
                  <a:pt x="2955" y="4804"/>
                </a:cubicBezTo>
                <a:cubicBezTo>
                  <a:pt x="2964" y="4791"/>
                  <a:pt x="2966" y="4774"/>
                  <a:pt x="2962" y="4758"/>
                </a:cubicBezTo>
                <a:cubicBezTo>
                  <a:pt x="2934" y="4656"/>
                  <a:pt x="2940" y="4551"/>
                  <a:pt x="2977" y="4454"/>
                </a:cubicBezTo>
                <a:cubicBezTo>
                  <a:pt x="3049" y="4265"/>
                  <a:pt x="3234" y="4138"/>
                  <a:pt x="3437" y="4138"/>
                </a:cubicBezTo>
                <a:cubicBezTo>
                  <a:pt x="3497" y="4138"/>
                  <a:pt x="3556" y="4149"/>
                  <a:pt x="3613" y="4171"/>
                </a:cubicBezTo>
                <a:cubicBezTo>
                  <a:pt x="3712" y="4209"/>
                  <a:pt x="3794" y="4278"/>
                  <a:pt x="3852" y="4371"/>
                </a:cubicBezTo>
                <a:cubicBezTo>
                  <a:pt x="3861" y="4385"/>
                  <a:pt x="3875" y="4394"/>
                  <a:pt x="3891" y="4397"/>
                </a:cubicBezTo>
                <a:cubicBezTo>
                  <a:pt x="3907" y="4400"/>
                  <a:pt x="3924" y="4396"/>
                  <a:pt x="3937" y="4386"/>
                </a:cubicBezTo>
                <a:cubicBezTo>
                  <a:pt x="4130" y="4240"/>
                  <a:pt x="4298" y="4066"/>
                  <a:pt x="4437" y="3868"/>
                </a:cubicBezTo>
                <a:cubicBezTo>
                  <a:pt x="4446" y="3855"/>
                  <a:pt x="4450" y="3838"/>
                  <a:pt x="4446" y="3822"/>
                </a:cubicBezTo>
                <a:cubicBezTo>
                  <a:pt x="4443" y="3806"/>
                  <a:pt x="4433" y="3793"/>
                  <a:pt x="4419" y="3784"/>
                </a:cubicBezTo>
                <a:cubicBezTo>
                  <a:pt x="4329" y="3732"/>
                  <a:pt x="4260" y="3655"/>
                  <a:pt x="4218" y="3560"/>
                </a:cubicBezTo>
                <a:cubicBezTo>
                  <a:pt x="4107" y="3312"/>
                  <a:pt x="4219" y="3020"/>
                  <a:pt x="4467" y="2910"/>
                </a:cubicBezTo>
                <a:cubicBezTo>
                  <a:pt x="4563" y="2868"/>
                  <a:pt x="4670" y="2857"/>
                  <a:pt x="4774" y="2880"/>
                </a:cubicBezTo>
                <a:cubicBezTo>
                  <a:pt x="4777" y="2881"/>
                  <a:pt x="4782" y="2881"/>
                  <a:pt x="4786" y="2881"/>
                </a:cubicBezTo>
                <a:lnTo>
                  <a:pt x="4786" y="2881"/>
                </a:lnTo>
                <a:cubicBezTo>
                  <a:pt x="4798" y="2881"/>
                  <a:pt x="4810" y="2877"/>
                  <a:pt x="4820" y="2871"/>
                </a:cubicBezTo>
                <a:cubicBezTo>
                  <a:pt x="4833" y="2862"/>
                  <a:pt x="4841" y="2847"/>
                  <a:pt x="4844" y="2831"/>
                </a:cubicBezTo>
                <a:cubicBezTo>
                  <a:pt x="4876" y="2592"/>
                  <a:pt x="4871" y="2350"/>
                  <a:pt x="4830" y="2114"/>
                </a:cubicBezTo>
                <a:cubicBezTo>
                  <a:pt x="4827" y="2098"/>
                  <a:pt x="4818" y="2084"/>
                  <a:pt x="4805" y="2075"/>
                </a:cubicBezTo>
                <a:cubicBezTo>
                  <a:pt x="4791" y="2066"/>
                  <a:pt x="4775" y="2063"/>
                  <a:pt x="4759" y="2067"/>
                </a:cubicBezTo>
                <a:cubicBezTo>
                  <a:pt x="4660" y="2092"/>
                  <a:pt x="4556" y="2086"/>
                  <a:pt x="4462" y="2050"/>
                </a:cubicBezTo>
                <a:cubicBezTo>
                  <a:pt x="4209" y="1953"/>
                  <a:pt x="4082" y="1667"/>
                  <a:pt x="4179" y="1414"/>
                </a:cubicBezTo>
                <a:cubicBezTo>
                  <a:pt x="4216" y="1318"/>
                  <a:pt x="4283" y="1236"/>
                  <a:pt x="4371" y="1179"/>
                </a:cubicBezTo>
                <a:cubicBezTo>
                  <a:pt x="4385" y="1170"/>
                  <a:pt x="4394" y="1156"/>
                  <a:pt x="4397" y="1140"/>
                </a:cubicBezTo>
                <a:cubicBezTo>
                  <a:pt x="4400" y="1124"/>
                  <a:pt x="4396" y="1108"/>
                  <a:pt x="4386" y="1095"/>
                </a:cubicBezTo>
                <a:cubicBezTo>
                  <a:pt x="4241" y="904"/>
                  <a:pt x="4068" y="736"/>
                  <a:pt x="3871" y="598"/>
                </a:cubicBezTo>
                <a:cubicBezTo>
                  <a:pt x="3859" y="589"/>
                  <a:pt x="3842" y="585"/>
                  <a:pt x="3826" y="589"/>
                </a:cubicBezTo>
                <a:cubicBezTo>
                  <a:pt x="3810" y="592"/>
                  <a:pt x="3797" y="601"/>
                  <a:pt x="3788" y="615"/>
                </a:cubicBezTo>
                <a:cubicBezTo>
                  <a:pt x="3736" y="701"/>
                  <a:pt x="3660" y="769"/>
                  <a:pt x="3568" y="809"/>
                </a:cubicBezTo>
                <a:cubicBezTo>
                  <a:pt x="3504" y="838"/>
                  <a:pt x="3437" y="852"/>
                  <a:pt x="3368" y="852"/>
                </a:cubicBezTo>
                <a:cubicBezTo>
                  <a:pt x="3174" y="852"/>
                  <a:pt x="2997" y="737"/>
                  <a:pt x="2918" y="560"/>
                </a:cubicBezTo>
                <a:cubicBezTo>
                  <a:pt x="2876" y="465"/>
                  <a:pt x="2865" y="361"/>
                  <a:pt x="2886" y="259"/>
                </a:cubicBezTo>
                <a:cubicBezTo>
                  <a:pt x="2889" y="243"/>
                  <a:pt x="2886" y="226"/>
                  <a:pt x="2877" y="213"/>
                </a:cubicBezTo>
                <a:cubicBezTo>
                  <a:pt x="2868" y="200"/>
                  <a:pt x="2853" y="192"/>
                  <a:pt x="2837" y="189"/>
                </a:cubicBezTo>
                <a:cubicBezTo>
                  <a:pt x="2601" y="156"/>
                  <a:pt x="2356" y="160"/>
                  <a:pt x="2123" y="200"/>
                </a:cubicBezTo>
                <a:cubicBezTo>
                  <a:pt x="2107" y="203"/>
                  <a:pt x="2093" y="212"/>
                  <a:pt x="2084" y="225"/>
                </a:cubicBezTo>
                <a:cubicBezTo>
                  <a:pt x="2075" y="239"/>
                  <a:pt x="2072" y="255"/>
                  <a:pt x="2076" y="271"/>
                </a:cubicBezTo>
                <a:cubicBezTo>
                  <a:pt x="2100" y="369"/>
                  <a:pt x="2094" y="471"/>
                  <a:pt x="2058" y="564"/>
                </a:cubicBezTo>
                <a:cubicBezTo>
                  <a:pt x="1985" y="754"/>
                  <a:pt x="1801" y="881"/>
                  <a:pt x="1598" y="881"/>
                </a:cubicBezTo>
                <a:cubicBezTo>
                  <a:pt x="1538" y="881"/>
                  <a:pt x="1479" y="869"/>
                  <a:pt x="1422" y="848"/>
                </a:cubicBezTo>
                <a:cubicBezTo>
                  <a:pt x="1325" y="810"/>
                  <a:pt x="1244" y="744"/>
                  <a:pt x="1186" y="655"/>
                </a:cubicBezTo>
                <a:cubicBezTo>
                  <a:pt x="1178" y="642"/>
                  <a:pt x="1164" y="632"/>
                  <a:pt x="1148" y="629"/>
                </a:cubicBezTo>
                <a:cubicBezTo>
                  <a:pt x="1132" y="627"/>
                  <a:pt x="1115" y="631"/>
                  <a:pt x="1103" y="640"/>
                </a:cubicBezTo>
                <a:cubicBezTo>
                  <a:pt x="910" y="785"/>
                  <a:pt x="742" y="958"/>
                  <a:pt x="603" y="1154"/>
                </a:cubicBezTo>
                <a:cubicBezTo>
                  <a:pt x="594" y="1167"/>
                  <a:pt x="590" y="1183"/>
                  <a:pt x="593" y="1199"/>
                </a:cubicBezTo>
                <a:cubicBezTo>
                  <a:pt x="597" y="1215"/>
                  <a:pt x="607" y="1229"/>
                  <a:pt x="620" y="1237"/>
                </a:cubicBezTo>
                <a:cubicBezTo>
                  <a:pt x="708" y="1289"/>
                  <a:pt x="776" y="1366"/>
                  <a:pt x="817" y="1459"/>
                </a:cubicBezTo>
                <a:cubicBezTo>
                  <a:pt x="871" y="1579"/>
                  <a:pt x="874" y="1713"/>
                  <a:pt x="827" y="1836"/>
                </a:cubicBezTo>
                <a:cubicBezTo>
                  <a:pt x="780" y="1959"/>
                  <a:pt x="687" y="2056"/>
                  <a:pt x="567" y="2109"/>
                </a:cubicBezTo>
                <a:cubicBezTo>
                  <a:pt x="471" y="2151"/>
                  <a:pt x="364" y="2162"/>
                  <a:pt x="261" y="2139"/>
                </a:cubicBezTo>
                <a:cubicBezTo>
                  <a:pt x="244" y="2136"/>
                  <a:pt x="228" y="2139"/>
                  <a:pt x="215" y="2148"/>
                </a:cubicBezTo>
                <a:cubicBezTo>
                  <a:pt x="202" y="2157"/>
                  <a:pt x="193" y="2172"/>
                  <a:pt x="191" y="2188"/>
                </a:cubicBezTo>
                <a:cubicBezTo>
                  <a:pt x="156" y="2429"/>
                  <a:pt x="159" y="2670"/>
                  <a:pt x="200" y="2906"/>
                </a:cubicBezTo>
                <a:cubicBezTo>
                  <a:pt x="202" y="2923"/>
                  <a:pt x="212" y="2937"/>
                  <a:pt x="225" y="2946"/>
                </a:cubicBezTo>
                <a:cubicBezTo>
                  <a:pt x="239" y="2954"/>
                  <a:pt x="256" y="2957"/>
                  <a:pt x="272" y="2953"/>
                </a:cubicBezTo>
                <a:cubicBezTo>
                  <a:pt x="371" y="2927"/>
                  <a:pt x="477" y="2932"/>
                  <a:pt x="572" y="2969"/>
                </a:cubicBezTo>
                <a:cubicBezTo>
                  <a:pt x="695" y="3016"/>
                  <a:pt x="792" y="3108"/>
                  <a:pt x="846" y="3228"/>
                </a:cubicBezTo>
                <a:cubicBezTo>
                  <a:pt x="899" y="3348"/>
                  <a:pt x="902" y="3482"/>
                  <a:pt x="855" y="3605"/>
                </a:cubicBezTo>
                <a:cubicBezTo>
                  <a:pt x="817" y="3704"/>
                  <a:pt x="748" y="3787"/>
                  <a:pt x="655" y="3844"/>
                </a:cubicBezTo>
                <a:cubicBezTo>
                  <a:pt x="642" y="3853"/>
                  <a:pt x="632" y="3867"/>
                  <a:pt x="629" y="3883"/>
                </a:cubicBezTo>
                <a:cubicBezTo>
                  <a:pt x="626" y="3899"/>
                  <a:pt x="630" y="3915"/>
                  <a:pt x="640" y="3928"/>
                </a:cubicBezTo>
                <a:cubicBezTo>
                  <a:pt x="786" y="4123"/>
                  <a:pt x="960" y="4292"/>
                  <a:pt x="1157" y="4431"/>
                </a:cubicBezTo>
                <a:cubicBezTo>
                  <a:pt x="1170" y="4440"/>
                  <a:pt x="1187" y="4444"/>
                  <a:pt x="1203" y="4440"/>
                </a:cubicBezTo>
                <a:cubicBezTo>
                  <a:pt x="1219" y="4437"/>
                  <a:pt x="1233" y="4427"/>
                  <a:pt x="1241" y="4413"/>
                </a:cubicBezTo>
                <a:cubicBezTo>
                  <a:pt x="1294" y="4322"/>
                  <a:pt x="1372" y="4252"/>
                  <a:pt x="1467" y="4209"/>
                </a:cubicBezTo>
                <a:cubicBezTo>
                  <a:pt x="1530" y="4181"/>
                  <a:pt x="1598" y="4167"/>
                  <a:pt x="1667" y="4167"/>
                </a:cubicBezTo>
                <a:close/>
                <a:moveTo>
                  <a:pt x="2517" y="3365"/>
                </a:moveTo>
                <a:cubicBezTo>
                  <a:pt x="2181" y="3365"/>
                  <a:pt x="1876" y="3167"/>
                  <a:pt x="1740" y="2861"/>
                </a:cubicBezTo>
                <a:cubicBezTo>
                  <a:pt x="1550" y="2433"/>
                  <a:pt x="1743" y="1930"/>
                  <a:pt x="2171" y="1740"/>
                </a:cubicBezTo>
                <a:cubicBezTo>
                  <a:pt x="2281" y="1691"/>
                  <a:pt x="2397" y="1667"/>
                  <a:pt x="2516" y="1667"/>
                </a:cubicBezTo>
                <a:cubicBezTo>
                  <a:pt x="2851" y="1667"/>
                  <a:pt x="3156" y="1865"/>
                  <a:pt x="3292" y="2171"/>
                </a:cubicBezTo>
                <a:cubicBezTo>
                  <a:pt x="3482" y="2599"/>
                  <a:pt x="3289" y="3101"/>
                  <a:pt x="2861" y="3292"/>
                </a:cubicBezTo>
                <a:cubicBezTo>
                  <a:pt x="2752" y="3341"/>
                  <a:pt x="2636" y="3365"/>
                  <a:pt x="2517" y="3365"/>
                </a:cubicBezTo>
                <a:close/>
                <a:moveTo>
                  <a:pt x="2516" y="1823"/>
                </a:moveTo>
                <a:cubicBezTo>
                  <a:pt x="2419" y="1823"/>
                  <a:pt x="2324" y="1843"/>
                  <a:pt x="2234" y="1883"/>
                </a:cubicBezTo>
                <a:cubicBezTo>
                  <a:pt x="1885" y="2038"/>
                  <a:pt x="1728" y="2449"/>
                  <a:pt x="1883" y="2798"/>
                </a:cubicBezTo>
                <a:cubicBezTo>
                  <a:pt x="1994" y="3048"/>
                  <a:pt x="2243" y="3209"/>
                  <a:pt x="2517" y="3209"/>
                </a:cubicBezTo>
                <a:cubicBezTo>
                  <a:pt x="2614" y="3209"/>
                  <a:pt x="2708" y="3189"/>
                  <a:pt x="2798" y="3149"/>
                </a:cubicBezTo>
                <a:cubicBezTo>
                  <a:pt x="3147" y="2994"/>
                  <a:pt x="3305" y="2583"/>
                  <a:pt x="3149" y="2234"/>
                </a:cubicBezTo>
                <a:cubicBezTo>
                  <a:pt x="3038" y="1984"/>
                  <a:pt x="2789" y="1823"/>
                  <a:pt x="2516" y="18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star_182459"/>
          <p:cNvSpPr>
            <a:spLocks noChangeAspect="1"/>
          </p:cNvSpPr>
          <p:nvPr/>
        </p:nvSpPr>
        <p:spPr bwMode="auto">
          <a:xfrm>
            <a:off x="7573446" y="3321026"/>
            <a:ext cx="270141" cy="269733"/>
          </a:xfrm>
          <a:custGeom>
            <a:avLst/>
            <a:gdLst>
              <a:gd name="connsiteX0" fmla="*/ 303831 w 607427"/>
              <a:gd name="connsiteY0" fmla="*/ 262898 h 606510"/>
              <a:gd name="connsiteX1" fmla="*/ 263292 w 607427"/>
              <a:gd name="connsiteY1" fmla="*/ 303373 h 606510"/>
              <a:gd name="connsiteX2" fmla="*/ 303831 w 607427"/>
              <a:gd name="connsiteY2" fmla="*/ 343683 h 606510"/>
              <a:gd name="connsiteX3" fmla="*/ 344205 w 607427"/>
              <a:gd name="connsiteY3" fmla="*/ 303373 h 606510"/>
              <a:gd name="connsiteX4" fmla="*/ 303831 w 607427"/>
              <a:gd name="connsiteY4" fmla="*/ 262898 h 606510"/>
              <a:gd name="connsiteX5" fmla="*/ 303831 w 607427"/>
              <a:gd name="connsiteY5" fmla="*/ 236465 h 606510"/>
              <a:gd name="connsiteX6" fmla="*/ 370680 w 607427"/>
              <a:gd name="connsiteY6" fmla="*/ 303373 h 606510"/>
              <a:gd name="connsiteX7" fmla="*/ 303831 w 607427"/>
              <a:gd name="connsiteY7" fmla="*/ 370116 h 606510"/>
              <a:gd name="connsiteX8" fmla="*/ 236817 w 607427"/>
              <a:gd name="connsiteY8" fmla="*/ 303373 h 606510"/>
              <a:gd name="connsiteX9" fmla="*/ 303831 w 607427"/>
              <a:gd name="connsiteY9" fmla="*/ 236465 h 606510"/>
              <a:gd name="connsiteX10" fmla="*/ 303796 w 607427"/>
              <a:gd name="connsiteY10" fmla="*/ 0 h 606510"/>
              <a:gd name="connsiteX11" fmla="*/ 317034 w 607427"/>
              <a:gd name="connsiteY11" fmla="*/ 13217 h 606510"/>
              <a:gd name="connsiteX12" fmla="*/ 317034 w 607427"/>
              <a:gd name="connsiteY12" fmla="*/ 65591 h 606510"/>
              <a:gd name="connsiteX13" fmla="*/ 541737 w 607427"/>
              <a:gd name="connsiteY13" fmla="*/ 290120 h 606510"/>
              <a:gd name="connsiteX14" fmla="*/ 594190 w 607427"/>
              <a:gd name="connsiteY14" fmla="*/ 290120 h 606510"/>
              <a:gd name="connsiteX15" fmla="*/ 607427 w 607427"/>
              <a:gd name="connsiteY15" fmla="*/ 303338 h 606510"/>
              <a:gd name="connsiteX16" fmla="*/ 594190 w 607427"/>
              <a:gd name="connsiteY16" fmla="*/ 316555 h 606510"/>
              <a:gd name="connsiteX17" fmla="*/ 541737 w 607427"/>
              <a:gd name="connsiteY17" fmla="*/ 316555 h 606510"/>
              <a:gd name="connsiteX18" fmla="*/ 317034 w 607427"/>
              <a:gd name="connsiteY18" fmla="*/ 540919 h 606510"/>
              <a:gd name="connsiteX19" fmla="*/ 317034 w 607427"/>
              <a:gd name="connsiteY19" fmla="*/ 593293 h 606510"/>
              <a:gd name="connsiteX20" fmla="*/ 303796 w 607427"/>
              <a:gd name="connsiteY20" fmla="*/ 606510 h 606510"/>
              <a:gd name="connsiteX21" fmla="*/ 290559 w 607427"/>
              <a:gd name="connsiteY21" fmla="*/ 593293 h 606510"/>
              <a:gd name="connsiteX22" fmla="*/ 290559 w 607427"/>
              <a:gd name="connsiteY22" fmla="*/ 540919 h 606510"/>
              <a:gd name="connsiteX23" fmla="*/ 65690 w 607427"/>
              <a:gd name="connsiteY23" fmla="*/ 316555 h 606510"/>
              <a:gd name="connsiteX24" fmla="*/ 13237 w 607427"/>
              <a:gd name="connsiteY24" fmla="*/ 316555 h 606510"/>
              <a:gd name="connsiteX25" fmla="*/ 0 w 607427"/>
              <a:gd name="connsiteY25" fmla="*/ 303338 h 606510"/>
              <a:gd name="connsiteX26" fmla="*/ 13237 w 607427"/>
              <a:gd name="connsiteY26" fmla="*/ 290120 h 606510"/>
              <a:gd name="connsiteX27" fmla="*/ 65690 w 607427"/>
              <a:gd name="connsiteY27" fmla="*/ 290120 h 606510"/>
              <a:gd name="connsiteX28" fmla="*/ 103086 w 607427"/>
              <a:gd name="connsiteY28" fmla="*/ 174634 h 606510"/>
              <a:gd name="connsiteX29" fmla="*/ 200876 w 607427"/>
              <a:gd name="connsiteY29" fmla="*/ 88391 h 606510"/>
              <a:gd name="connsiteX30" fmla="*/ 218581 w 607427"/>
              <a:gd name="connsiteY30" fmla="*/ 94669 h 606510"/>
              <a:gd name="connsiteX31" fmla="*/ 212293 w 607427"/>
              <a:gd name="connsiteY31" fmla="*/ 112347 h 606510"/>
              <a:gd name="connsiteX32" fmla="*/ 91834 w 607427"/>
              <a:gd name="connsiteY32" fmla="*/ 303338 h 606510"/>
              <a:gd name="connsiteX33" fmla="*/ 303796 w 607427"/>
              <a:gd name="connsiteY33" fmla="*/ 514815 h 606510"/>
              <a:gd name="connsiteX34" fmla="*/ 515593 w 607427"/>
              <a:gd name="connsiteY34" fmla="*/ 303338 h 606510"/>
              <a:gd name="connsiteX35" fmla="*/ 303796 w 607427"/>
              <a:gd name="connsiteY35" fmla="*/ 91695 h 606510"/>
              <a:gd name="connsiteX36" fmla="*/ 290559 w 607427"/>
              <a:gd name="connsiteY36" fmla="*/ 78478 h 606510"/>
              <a:gd name="connsiteX37" fmla="*/ 290559 w 607427"/>
              <a:gd name="connsiteY37" fmla="*/ 13217 h 606510"/>
              <a:gd name="connsiteX38" fmla="*/ 303796 w 607427"/>
              <a:gd name="connsiteY38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427" h="606510">
                <a:moveTo>
                  <a:pt x="303831" y="262898"/>
                </a:moveTo>
                <a:cubicBezTo>
                  <a:pt x="281493" y="262898"/>
                  <a:pt x="263292" y="281070"/>
                  <a:pt x="263292" y="303373"/>
                </a:cubicBezTo>
                <a:cubicBezTo>
                  <a:pt x="263292" y="325676"/>
                  <a:pt x="281493" y="343683"/>
                  <a:pt x="303831" y="343683"/>
                </a:cubicBezTo>
                <a:cubicBezTo>
                  <a:pt x="326169" y="343683"/>
                  <a:pt x="344205" y="325676"/>
                  <a:pt x="344205" y="303373"/>
                </a:cubicBezTo>
                <a:cubicBezTo>
                  <a:pt x="344205" y="281070"/>
                  <a:pt x="326169" y="262898"/>
                  <a:pt x="303831" y="262898"/>
                </a:cubicBezTo>
                <a:close/>
                <a:moveTo>
                  <a:pt x="303831" y="236465"/>
                </a:moveTo>
                <a:cubicBezTo>
                  <a:pt x="340730" y="236465"/>
                  <a:pt x="370680" y="266367"/>
                  <a:pt x="370680" y="303373"/>
                </a:cubicBezTo>
                <a:cubicBezTo>
                  <a:pt x="370680" y="340214"/>
                  <a:pt x="340730" y="370116"/>
                  <a:pt x="303831" y="370116"/>
                </a:cubicBezTo>
                <a:cubicBezTo>
                  <a:pt x="266767" y="370116"/>
                  <a:pt x="236817" y="340214"/>
                  <a:pt x="236817" y="303373"/>
                </a:cubicBezTo>
                <a:cubicBezTo>
                  <a:pt x="236817" y="266367"/>
                  <a:pt x="266767" y="236465"/>
                  <a:pt x="303831" y="236465"/>
                </a:cubicBezTo>
                <a:close/>
                <a:moveTo>
                  <a:pt x="303796" y="0"/>
                </a:moveTo>
                <a:cubicBezTo>
                  <a:pt x="311077" y="0"/>
                  <a:pt x="317034" y="5948"/>
                  <a:pt x="317034" y="13217"/>
                </a:cubicBezTo>
                <a:lnTo>
                  <a:pt x="317034" y="65591"/>
                </a:lnTo>
                <a:cubicBezTo>
                  <a:pt x="437824" y="72200"/>
                  <a:pt x="535118" y="169347"/>
                  <a:pt x="541737" y="290120"/>
                </a:cubicBezTo>
                <a:lnTo>
                  <a:pt x="594190" y="290120"/>
                </a:lnTo>
                <a:cubicBezTo>
                  <a:pt x="601470" y="290120"/>
                  <a:pt x="607427" y="295903"/>
                  <a:pt x="607427" y="303338"/>
                </a:cubicBezTo>
                <a:cubicBezTo>
                  <a:pt x="607427" y="310607"/>
                  <a:pt x="601470" y="316555"/>
                  <a:pt x="594190" y="316555"/>
                </a:cubicBezTo>
                <a:lnTo>
                  <a:pt x="541737" y="316555"/>
                </a:lnTo>
                <a:cubicBezTo>
                  <a:pt x="535118" y="437163"/>
                  <a:pt x="437824" y="534310"/>
                  <a:pt x="317034" y="540919"/>
                </a:cubicBezTo>
                <a:lnTo>
                  <a:pt x="317034" y="593293"/>
                </a:lnTo>
                <a:cubicBezTo>
                  <a:pt x="317034" y="600562"/>
                  <a:pt x="311077" y="606510"/>
                  <a:pt x="303796" y="606510"/>
                </a:cubicBezTo>
                <a:cubicBezTo>
                  <a:pt x="296350" y="606510"/>
                  <a:pt x="290559" y="600562"/>
                  <a:pt x="290559" y="593293"/>
                </a:cubicBezTo>
                <a:lnTo>
                  <a:pt x="290559" y="540919"/>
                </a:lnTo>
                <a:cubicBezTo>
                  <a:pt x="169603" y="534310"/>
                  <a:pt x="72309" y="437163"/>
                  <a:pt x="65690" y="316555"/>
                </a:cubicBezTo>
                <a:lnTo>
                  <a:pt x="13237" y="316555"/>
                </a:lnTo>
                <a:cubicBezTo>
                  <a:pt x="5957" y="316555"/>
                  <a:pt x="0" y="310607"/>
                  <a:pt x="0" y="303338"/>
                </a:cubicBezTo>
                <a:cubicBezTo>
                  <a:pt x="0" y="295903"/>
                  <a:pt x="5957" y="290120"/>
                  <a:pt x="13237" y="290120"/>
                </a:cubicBezTo>
                <a:lnTo>
                  <a:pt x="65690" y="290120"/>
                </a:lnTo>
                <a:cubicBezTo>
                  <a:pt x="68007" y="248981"/>
                  <a:pt x="80748" y="209329"/>
                  <a:pt x="103086" y="174634"/>
                </a:cubicBezTo>
                <a:cubicBezTo>
                  <a:pt x="127078" y="137295"/>
                  <a:pt x="160999" y="107556"/>
                  <a:pt x="200876" y="88391"/>
                </a:cubicBezTo>
                <a:cubicBezTo>
                  <a:pt x="207495" y="85252"/>
                  <a:pt x="215437" y="88060"/>
                  <a:pt x="218581" y="94669"/>
                </a:cubicBezTo>
                <a:cubicBezTo>
                  <a:pt x="221725" y="101278"/>
                  <a:pt x="218912" y="109043"/>
                  <a:pt x="212293" y="112347"/>
                </a:cubicBezTo>
                <a:cubicBezTo>
                  <a:pt x="139157" y="147208"/>
                  <a:pt x="91834" y="222216"/>
                  <a:pt x="91834" y="303338"/>
                </a:cubicBezTo>
                <a:cubicBezTo>
                  <a:pt x="91834" y="419980"/>
                  <a:pt x="186812" y="514815"/>
                  <a:pt x="303796" y="514815"/>
                </a:cubicBezTo>
                <a:cubicBezTo>
                  <a:pt x="420615" y="514815"/>
                  <a:pt x="515593" y="419980"/>
                  <a:pt x="515593" y="303338"/>
                </a:cubicBezTo>
                <a:cubicBezTo>
                  <a:pt x="515593" y="186530"/>
                  <a:pt x="420615" y="91695"/>
                  <a:pt x="303796" y="91695"/>
                </a:cubicBezTo>
                <a:cubicBezTo>
                  <a:pt x="296350" y="91695"/>
                  <a:pt x="290559" y="85747"/>
                  <a:pt x="290559" y="78478"/>
                </a:cubicBezTo>
                <a:lnTo>
                  <a:pt x="290559" y="13217"/>
                </a:lnTo>
                <a:cubicBezTo>
                  <a:pt x="290559" y="5948"/>
                  <a:pt x="296350" y="0"/>
                  <a:pt x="3037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star_182459"/>
          <p:cNvSpPr>
            <a:spLocks noChangeAspect="1"/>
          </p:cNvSpPr>
          <p:nvPr/>
        </p:nvSpPr>
        <p:spPr bwMode="auto">
          <a:xfrm>
            <a:off x="6802376" y="4650236"/>
            <a:ext cx="199881" cy="270141"/>
          </a:xfrm>
          <a:custGeom>
            <a:avLst/>
            <a:gdLst>
              <a:gd name="T0" fmla="*/ 332 w 1879"/>
              <a:gd name="T1" fmla="*/ 891 h 2543"/>
              <a:gd name="T2" fmla="*/ 1364 w 1879"/>
              <a:gd name="T3" fmla="*/ 933 h 2543"/>
              <a:gd name="T4" fmla="*/ 332 w 1879"/>
              <a:gd name="T5" fmla="*/ 974 h 2543"/>
              <a:gd name="T6" fmla="*/ 332 w 1879"/>
              <a:gd name="T7" fmla="*/ 1334 h 2543"/>
              <a:gd name="T8" fmla="*/ 1364 w 1879"/>
              <a:gd name="T9" fmla="*/ 1293 h 2543"/>
              <a:gd name="T10" fmla="*/ 332 w 1879"/>
              <a:gd name="T11" fmla="*/ 1251 h 2543"/>
              <a:gd name="T12" fmla="*/ 332 w 1879"/>
              <a:gd name="T13" fmla="*/ 1334 h 2543"/>
              <a:gd name="T14" fmla="*/ 332 w 1879"/>
              <a:gd name="T15" fmla="*/ 1612 h 2543"/>
              <a:gd name="T16" fmla="*/ 332 w 1879"/>
              <a:gd name="T17" fmla="*/ 1695 h 2543"/>
              <a:gd name="T18" fmla="*/ 802 w 1879"/>
              <a:gd name="T19" fmla="*/ 1653 h 2543"/>
              <a:gd name="T20" fmla="*/ 705 w 1879"/>
              <a:gd name="T21" fmla="*/ 1972 h 2543"/>
              <a:gd name="T22" fmla="*/ 290 w 1879"/>
              <a:gd name="T23" fmla="*/ 2013 h 2543"/>
              <a:gd name="T24" fmla="*/ 705 w 1879"/>
              <a:gd name="T25" fmla="*/ 2055 h 2543"/>
              <a:gd name="T26" fmla="*/ 705 w 1879"/>
              <a:gd name="T27" fmla="*/ 1972 h 2543"/>
              <a:gd name="T28" fmla="*/ 1356 w 1879"/>
              <a:gd name="T29" fmla="*/ 2543 h 2543"/>
              <a:gd name="T30" fmla="*/ 1005 w 1879"/>
              <a:gd name="T31" fmla="*/ 2408 h 2543"/>
              <a:gd name="T32" fmla="*/ 0 w 1879"/>
              <a:gd name="T33" fmla="*/ 2366 h 2543"/>
              <a:gd name="T34" fmla="*/ 42 w 1879"/>
              <a:gd name="T35" fmla="*/ 380 h 2543"/>
              <a:gd name="T36" fmla="*/ 393 w 1879"/>
              <a:gd name="T37" fmla="*/ 266 h 2543"/>
              <a:gd name="T38" fmla="*/ 605 w 1879"/>
              <a:gd name="T39" fmla="*/ 224 h 2543"/>
              <a:gd name="T40" fmla="*/ 827 w 1879"/>
              <a:gd name="T41" fmla="*/ 0 h 2543"/>
              <a:gd name="T42" fmla="*/ 1049 w 1879"/>
              <a:gd name="T43" fmla="*/ 224 h 2543"/>
              <a:gd name="T44" fmla="*/ 1261 w 1879"/>
              <a:gd name="T45" fmla="*/ 266 h 2543"/>
              <a:gd name="T46" fmla="*/ 1612 w 1879"/>
              <a:gd name="T47" fmla="*/ 380 h 2543"/>
              <a:gd name="T48" fmla="*/ 1654 w 1879"/>
              <a:gd name="T49" fmla="*/ 1591 h 2543"/>
              <a:gd name="T50" fmla="*/ 476 w 1879"/>
              <a:gd name="T51" fmla="*/ 511 h 2543"/>
              <a:gd name="T52" fmla="*/ 1178 w 1879"/>
              <a:gd name="T53" fmla="*/ 307 h 2543"/>
              <a:gd name="T54" fmla="*/ 969 w 1879"/>
              <a:gd name="T55" fmla="*/ 291 h 2543"/>
              <a:gd name="T56" fmla="*/ 966 w 1879"/>
              <a:gd name="T57" fmla="*/ 222 h 2543"/>
              <a:gd name="T58" fmla="*/ 688 w 1879"/>
              <a:gd name="T59" fmla="*/ 222 h 2543"/>
              <a:gd name="T60" fmla="*/ 685 w 1879"/>
              <a:gd name="T61" fmla="*/ 292 h 2543"/>
              <a:gd name="T62" fmla="*/ 476 w 1879"/>
              <a:gd name="T63" fmla="*/ 307 h 2543"/>
              <a:gd name="T64" fmla="*/ 83 w 1879"/>
              <a:gd name="T65" fmla="*/ 2324 h 2543"/>
              <a:gd name="T66" fmla="*/ 833 w 1879"/>
              <a:gd name="T67" fmla="*/ 2020 h 2543"/>
              <a:gd name="T68" fmla="*/ 1571 w 1879"/>
              <a:gd name="T69" fmla="*/ 1544 h 2543"/>
              <a:gd name="T70" fmla="*/ 1261 w 1879"/>
              <a:gd name="T71" fmla="*/ 463 h 2543"/>
              <a:gd name="T72" fmla="*/ 1220 w 1879"/>
              <a:gd name="T73" fmla="*/ 594 h 2543"/>
              <a:gd name="T74" fmla="*/ 393 w 1879"/>
              <a:gd name="T75" fmla="*/ 552 h 2543"/>
              <a:gd name="T76" fmla="*/ 83 w 1879"/>
              <a:gd name="T77" fmla="*/ 463 h 2543"/>
              <a:gd name="T78" fmla="*/ 83 w 1879"/>
              <a:gd name="T79" fmla="*/ 2324 h 2543"/>
              <a:gd name="T80" fmla="*/ 1356 w 1879"/>
              <a:gd name="T81" fmla="*/ 1580 h 2543"/>
              <a:gd name="T82" fmla="*/ 1356 w 1879"/>
              <a:gd name="T83" fmla="*/ 2460 h 2543"/>
              <a:gd name="T84" fmla="*/ 1585 w 1879"/>
              <a:gd name="T85" fmla="*/ 1847 h 2543"/>
              <a:gd name="T86" fmla="*/ 1158 w 1879"/>
              <a:gd name="T87" fmla="*/ 1953 h 2543"/>
              <a:gd name="T88" fmla="*/ 1106 w 1879"/>
              <a:gd name="T89" fmla="*/ 2018 h 2543"/>
              <a:gd name="T90" fmla="*/ 1333 w 1879"/>
              <a:gd name="T91" fmla="*/ 2188 h 2543"/>
              <a:gd name="T92" fmla="*/ 1643 w 1879"/>
              <a:gd name="T93" fmla="*/ 1907 h 2543"/>
              <a:gd name="T94" fmla="*/ 1585 w 1879"/>
              <a:gd name="T95" fmla="*/ 1847 h 2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79" h="2543">
                <a:moveTo>
                  <a:pt x="290" y="933"/>
                </a:moveTo>
                <a:cubicBezTo>
                  <a:pt x="290" y="910"/>
                  <a:pt x="309" y="891"/>
                  <a:pt x="332" y="891"/>
                </a:cubicBezTo>
                <a:lnTo>
                  <a:pt x="1322" y="891"/>
                </a:lnTo>
                <a:cubicBezTo>
                  <a:pt x="1345" y="891"/>
                  <a:pt x="1364" y="910"/>
                  <a:pt x="1364" y="933"/>
                </a:cubicBezTo>
                <a:cubicBezTo>
                  <a:pt x="1364" y="956"/>
                  <a:pt x="1345" y="974"/>
                  <a:pt x="1322" y="974"/>
                </a:cubicBezTo>
                <a:lnTo>
                  <a:pt x="332" y="974"/>
                </a:lnTo>
                <a:cubicBezTo>
                  <a:pt x="309" y="974"/>
                  <a:pt x="290" y="956"/>
                  <a:pt x="290" y="933"/>
                </a:cubicBezTo>
                <a:close/>
                <a:moveTo>
                  <a:pt x="332" y="1334"/>
                </a:moveTo>
                <a:lnTo>
                  <a:pt x="1322" y="1334"/>
                </a:lnTo>
                <a:cubicBezTo>
                  <a:pt x="1345" y="1334"/>
                  <a:pt x="1364" y="1316"/>
                  <a:pt x="1364" y="1293"/>
                </a:cubicBezTo>
                <a:cubicBezTo>
                  <a:pt x="1364" y="1270"/>
                  <a:pt x="1345" y="1251"/>
                  <a:pt x="1322" y="1251"/>
                </a:cubicBezTo>
                <a:lnTo>
                  <a:pt x="332" y="1251"/>
                </a:lnTo>
                <a:cubicBezTo>
                  <a:pt x="309" y="1251"/>
                  <a:pt x="290" y="1270"/>
                  <a:pt x="290" y="1293"/>
                </a:cubicBezTo>
                <a:cubicBezTo>
                  <a:pt x="290" y="1316"/>
                  <a:pt x="309" y="1334"/>
                  <a:pt x="332" y="1334"/>
                </a:cubicBezTo>
                <a:close/>
                <a:moveTo>
                  <a:pt x="760" y="1612"/>
                </a:moveTo>
                <a:lnTo>
                  <a:pt x="332" y="1612"/>
                </a:lnTo>
                <a:cubicBezTo>
                  <a:pt x="309" y="1612"/>
                  <a:pt x="290" y="1630"/>
                  <a:pt x="290" y="1653"/>
                </a:cubicBezTo>
                <a:cubicBezTo>
                  <a:pt x="290" y="1676"/>
                  <a:pt x="309" y="1695"/>
                  <a:pt x="332" y="1695"/>
                </a:cubicBezTo>
                <a:lnTo>
                  <a:pt x="760" y="1695"/>
                </a:lnTo>
                <a:cubicBezTo>
                  <a:pt x="783" y="1695"/>
                  <a:pt x="802" y="1676"/>
                  <a:pt x="802" y="1653"/>
                </a:cubicBezTo>
                <a:cubicBezTo>
                  <a:pt x="802" y="1630"/>
                  <a:pt x="783" y="1612"/>
                  <a:pt x="760" y="1612"/>
                </a:cubicBezTo>
                <a:close/>
                <a:moveTo>
                  <a:pt x="705" y="1972"/>
                </a:moveTo>
                <a:lnTo>
                  <a:pt x="332" y="1972"/>
                </a:lnTo>
                <a:cubicBezTo>
                  <a:pt x="309" y="1972"/>
                  <a:pt x="290" y="1990"/>
                  <a:pt x="290" y="2013"/>
                </a:cubicBezTo>
                <a:cubicBezTo>
                  <a:pt x="290" y="2036"/>
                  <a:pt x="309" y="2055"/>
                  <a:pt x="332" y="2055"/>
                </a:cubicBezTo>
                <a:lnTo>
                  <a:pt x="705" y="2055"/>
                </a:lnTo>
                <a:cubicBezTo>
                  <a:pt x="728" y="2055"/>
                  <a:pt x="746" y="2036"/>
                  <a:pt x="746" y="2013"/>
                </a:cubicBezTo>
                <a:cubicBezTo>
                  <a:pt x="746" y="1990"/>
                  <a:pt x="728" y="1972"/>
                  <a:pt x="705" y="1972"/>
                </a:cubicBezTo>
                <a:close/>
                <a:moveTo>
                  <a:pt x="1879" y="2020"/>
                </a:moveTo>
                <a:cubicBezTo>
                  <a:pt x="1879" y="2309"/>
                  <a:pt x="1644" y="2543"/>
                  <a:pt x="1356" y="2543"/>
                </a:cubicBezTo>
                <a:cubicBezTo>
                  <a:pt x="1221" y="2543"/>
                  <a:pt x="1098" y="2492"/>
                  <a:pt x="1006" y="2407"/>
                </a:cubicBezTo>
                <a:cubicBezTo>
                  <a:pt x="1005" y="2407"/>
                  <a:pt x="1005" y="2408"/>
                  <a:pt x="1005" y="2408"/>
                </a:cubicBezTo>
                <a:lnTo>
                  <a:pt x="42" y="2408"/>
                </a:lnTo>
                <a:cubicBezTo>
                  <a:pt x="19" y="2408"/>
                  <a:pt x="0" y="2389"/>
                  <a:pt x="0" y="2366"/>
                </a:cubicBezTo>
                <a:lnTo>
                  <a:pt x="0" y="422"/>
                </a:lnTo>
                <a:cubicBezTo>
                  <a:pt x="0" y="399"/>
                  <a:pt x="19" y="380"/>
                  <a:pt x="42" y="380"/>
                </a:cubicBezTo>
                <a:lnTo>
                  <a:pt x="393" y="380"/>
                </a:lnTo>
                <a:lnTo>
                  <a:pt x="393" y="266"/>
                </a:lnTo>
                <a:cubicBezTo>
                  <a:pt x="393" y="243"/>
                  <a:pt x="412" y="224"/>
                  <a:pt x="435" y="224"/>
                </a:cubicBezTo>
                <a:lnTo>
                  <a:pt x="605" y="224"/>
                </a:lnTo>
                <a:lnTo>
                  <a:pt x="605" y="222"/>
                </a:lnTo>
                <a:cubicBezTo>
                  <a:pt x="605" y="100"/>
                  <a:pt x="705" y="0"/>
                  <a:pt x="827" y="0"/>
                </a:cubicBezTo>
                <a:cubicBezTo>
                  <a:pt x="950" y="0"/>
                  <a:pt x="1049" y="100"/>
                  <a:pt x="1049" y="222"/>
                </a:cubicBezTo>
                <a:lnTo>
                  <a:pt x="1049" y="224"/>
                </a:lnTo>
                <a:lnTo>
                  <a:pt x="1220" y="224"/>
                </a:lnTo>
                <a:cubicBezTo>
                  <a:pt x="1243" y="224"/>
                  <a:pt x="1261" y="243"/>
                  <a:pt x="1261" y="266"/>
                </a:cubicBezTo>
                <a:lnTo>
                  <a:pt x="1261" y="380"/>
                </a:lnTo>
                <a:lnTo>
                  <a:pt x="1612" y="380"/>
                </a:lnTo>
                <a:cubicBezTo>
                  <a:pt x="1635" y="380"/>
                  <a:pt x="1654" y="399"/>
                  <a:pt x="1654" y="422"/>
                </a:cubicBezTo>
                <a:lnTo>
                  <a:pt x="1654" y="1591"/>
                </a:lnTo>
                <a:cubicBezTo>
                  <a:pt x="1790" y="1685"/>
                  <a:pt x="1879" y="1843"/>
                  <a:pt x="1879" y="2020"/>
                </a:cubicBezTo>
                <a:close/>
                <a:moveTo>
                  <a:pt x="476" y="511"/>
                </a:moveTo>
                <a:lnTo>
                  <a:pt x="1178" y="511"/>
                </a:lnTo>
                <a:lnTo>
                  <a:pt x="1178" y="307"/>
                </a:lnTo>
                <a:lnTo>
                  <a:pt x="1002" y="307"/>
                </a:lnTo>
                <a:cubicBezTo>
                  <a:pt x="989" y="307"/>
                  <a:pt x="977" y="302"/>
                  <a:pt x="969" y="291"/>
                </a:cubicBezTo>
                <a:cubicBezTo>
                  <a:pt x="961" y="281"/>
                  <a:pt x="958" y="268"/>
                  <a:pt x="962" y="256"/>
                </a:cubicBezTo>
                <a:cubicBezTo>
                  <a:pt x="965" y="243"/>
                  <a:pt x="966" y="232"/>
                  <a:pt x="966" y="222"/>
                </a:cubicBezTo>
                <a:cubicBezTo>
                  <a:pt x="966" y="146"/>
                  <a:pt x="904" y="83"/>
                  <a:pt x="827" y="83"/>
                </a:cubicBezTo>
                <a:cubicBezTo>
                  <a:pt x="750" y="83"/>
                  <a:pt x="688" y="146"/>
                  <a:pt x="688" y="222"/>
                </a:cubicBezTo>
                <a:cubicBezTo>
                  <a:pt x="688" y="232"/>
                  <a:pt x="689" y="243"/>
                  <a:pt x="693" y="256"/>
                </a:cubicBezTo>
                <a:cubicBezTo>
                  <a:pt x="696" y="268"/>
                  <a:pt x="693" y="281"/>
                  <a:pt x="685" y="292"/>
                </a:cubicBezTo>
                <a:cubicBezTo>
                  <a:pt x="677" y="302"/>
                  <a:pt x="665" y="307"/>
                  <a:pt x="652" y="307"/>
                </a:cubicBezTo>
                <a:lnTo>
                  <a:pt x="476" y="307"/>
                </a:lnTo>
                <a:lnTo>
                  <a:pt x="476" y="511"/>
                </a:lnTo>
                <a:close/>
                <a:moveTo>
                  <a:pt x="83" y="2324"/>
                </a:moveTo>
                <a:lnTo>
                  <a:pt x="931" y="2324"/>
                </a:lnTo>
                <a:cubicBezTo>
                  <a:pt x="870" y="2239"/>
                  <a:pt x="833" y="2134"/>
                  <a:pt x="833" y="2020"/>
                </a:cubicBezTo>
                <a:cubicBezTo>
                  <a:pt x="833" y="1732"/>
                  <a:pt x="1067" y="1497"/>
                  <a:pt x="1356" y="1497"/>
                </a:cubicBezTo>
                <a:cubicBezTo>
                  <a:pt x="1432" y="1497"/>
                  <a:pt x="1505" y="1514"/>
                  <a:pt x="1571" y="1544"/>
                </a:cubicBezTo>
                <a:lnTo>
                  <a:pt x="1571" y="463"/>
                </a:lnTo>
                <a:lnTo>
                  <a:pt x="1261" y="463"/>
                </a:lnTo>
                <a:lnTo>
                  <a:pt x="1261" y="552"/>
                </a:lnTo>
                <a:cubicBezTo>
                  <a:pt x="1261" y="575"/>
                  <a:pt x="1243" y="594"/>
                  <a:pt x="1220" y="594"/>
                </a:cubicBezTo>
                <a:lnTo>
                  <a:pt x="434" y="594"/>
                </a:lnTo>
                <a:cubicBezTo>
                  <a:pt x="412" y="594"/>
                  <a:pt x="393" y="575"/>
                  <a:pt x="393" y="552"/>
                </a:cubicBezTo>
                <a:lnTo>
                  <a:pt x="393" y="463"/>
                </a:lnTo>
                <a:lnTo>
                  <a:pt x="83" y="463"/>
                </a:lnTo>
                <a:lnTo>
                  <a:pt x="83" y="2324"/>
                </a:lnTo>
                <a:lnTo>
                  <a:pt x="83" y="2324"/>
                </a:lnTo>
                <a:close/>
                <a:moveTo>
                  <a:pt x="1796" y="2020"/>
                </a:moveTo>
                <a:cubicBezTo>
                  <a:pt x="1796" y="1778"/>
                  <a:pt x="1598" y="1580"/>
                  <a:pt x="1356" y="1580"/>
                </a:cubicBezTo>
                <a:cubicBezTo>
                  <a:pt x="1113" y="1580"/>
                  <a:pt x="916" y="1778"/>
                  <a:pt x="916" y="2020"/>
                </a:cubicBezTo>
                <a:cubicBezTo>
                  <a:pt x="916" y="2263"/>
                  <a:pt x="1113" y="2460"/>
                  <a:pt x="1356" y="2460"/>
                </a:cubicBezTo>
                <a:cubicBezTo>
                  <a:pt x="1598" y="2460"/>
                  <a:pt x="1796" y="2263"/>
                  <a:pt x="1796" y="2020"/>
                </a:cubicBezTo>
                <a:close/>
                <a:moveTo>
                  <a:pt x="1585" y="1847"/>
                </a:moveTo>
                <a:lnTo>
                  <a:pt x="1331" y="2091"/>
                </a:lnTo>
                <a:lnTo>
                  <a:pt x="1158" y="1953"/>
                </a:lnTo>
                <a:cubicBezTo>
                  <a:pt x="1140" y="1939"/>
                  <a:pt x="1114" y="1942"/>
                  <a:pt x="1100" y="1960"/>
                </a:cubicBezTo>
                <a:cubicBezTo>
                  <a:pt x="1086" y="1978"/>
                  <a:pt x="1088" y="2004"/>
                  <a:pt x="1106" y="2018"/>
                </a:cubicBezTo>
                <a:lnTo>
                  <a:pt x="1307" y="2179"/>
                </a:lnTo>
                <a:cubicBezTo>
                  <a:pt x="1315" y="2185"/>
                  <a:pt x="1324" y="2188"/>
                  <a:pt x="1333" y="2188"/>
                </a:cubicBezTo>
                <a:cubicBezTo>
                  <a:pt x="1343" y="2188"/>
                  <a:pt x="1354" y="2184"/>
                  <a:pt x="1362" y="2176"/>
                </a:cubicBezTo>
                <a:lnTo>
                  <a:pt x="1643" y="1907"/>
                </a:lnTo>
                <a:cubicBezTo>
                  <a:pt x="1659" y="1891"/>
                  <a:pt x="1660" y="1865"/>
                  <a:pt x="1644" y="1848"/>
                </a:cubicBezTo>
                <a:cubicBezTo>
                  <a:pt x="1628" y="1831"/>
                  <a:pt x="1602" y="1831"/>
                  <a:pt x="1585" y="18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star_182459"/>
          <p:cNvSpPr>
            <a:spLocks noChangeAspect="1"/>
          </p:cNvSpPr>
          <p:nvPr/>
        </p:nvSpPr>
        <p:spPr bwMode="auto">
          <a:xfrm>
            <a:off x="5178253" y="4677928"/>
            <a:ext cx="270141" cy="234546"/>
          </a:xfrm>
          <a:custGeom>
            <a:avLst/>
            <a:gdLst>
              <a:gd name="T0" fmla="*/ 2642 w 2873"/>
              <a:gd name="T1" fmla="*/ 1317 h 2498"/>
              <a:gd name="T2" fmla="*/ 2716 w 2873"/>
              <a:gd name="T3" fmla="*/ 281 h 2498"/>
              <a:gd name="T4" fmla="*/ 2068 w 2873"/>
              <a:gd name="T5" fmla="*/ 0 h 2498"/>
              <a:gd name="T6" fmla="*/ 1437 w 2873"/>
              <a:gd name="T7" fmla="*/ 297 h 2498"/>
              <a:gd name="T8" fmla="*/ 806 w 2873"/>
              <a:gd name="T9" fmla="*/ 0 h 2498"/>
              <a:gd name="T10" fmla="*/ 158 w 2873"/>
              <a:gd name="T11" fmla="*/ 281 h 2498"/>
              <a:gd name="T12" fmla="*/ 1000 w 2873"/>
              <a:gd name="T13" fmla="*/ 2135 h 2498"/>
              <a:gd name="T14" fmla="*/ 1280 w 2873"/>
              <a:gd name="T15" fmla="*/ 2407 h 2498"/>
              <a:gd name="T16" fmla="*/ 1602 w 2873"/>
              <a:gd name="T17" fmla="*/ 2407 h 2498"/>
              <a:gd name="T18" fmla="*/ 1948 w 2873"/>
              <a:gd name="T19" fmla="*/ 2321 h 2498"/>
              <a:gd name="T20" fmla="*/ 2083 w 2873"/>
              <a:gd name="T21" fmla="*/ 2453 h 2498"/>
              <a:gd name="T22" fmla="*/ 2244 w 2873"/>
              <a:gd name="T23" fmla="*/ 2453 h 2498"/>
              <a:gd name="T24" fmla="*/ 2839 w 2873"/>
              <a:gd name="T25" fmla="*/ 1728 h 2498"/>
              <a:gd name="T26" fmla="*/ 1538 w 2873"/>
              <a:gd name="T27" fmla="*/ 2359 h 2498"/>
              <a:gd name="T28" fmla="*/ 1343 w 2873"/>
              <a:gd name="T29" fmla="*/ 2358 h 2498"/>
              <a:gd name="T30" fmla="*/ 1057 w 2873"/>
              <a:gd name="T31" fmla="*/ 2079 h 2498"/>
              <a:gd name="T32" fmla="*/ 218 w 2873"/>
              <a:gd name="T33" fmla="*/ 326 h 2498"/>
              <a:gd name="T34" fmla="*/ 801 w 2873"/>
              <a:gd name="T35" fmla="*/ 77 h 2498"/>
              <a:gd name="T36" fmla="*/ 1437 w 2873"/>
              <a:gd name="T37" fmla="*/ 441 h 2498"/>
              <a:gd name="T38" fmla="*/ 2073 w 2873"/>
              <a:gd name="T39" fmla="*/ 77 h 2498"/>
              <a:gd name="T40" fmla="*/ 2656 w 2873"/>
              <a:gd name="T41" fmla="*/ 326 h 2498"/>
              <a:gd name="T42" fmla="*/ 2563 w 2873"/>
              <a:gd name="T43" fmla="*/ 1293 h 2498"/>
              <a:gd name="T44" fmla="*/ 2475 w 2873"/>
              <a:gd name="T45" fmla="*/ 1283 h 2498"/>
              <a:gd name="T46" fmla="*/ 1860 w 2873"/>
              <a:gd name="T47" fmla="*/ 1283 h 2498"/>
              <a:gd name="T48" fmla="*/ 1541 w 2873"/>
              <a:gd name="T49" fmla="*/ 1421 h 2498"/>
              <a:gd name="T50" fmla="*/ 1757 w 2873"/>
              <a:gd name="T51" fmla="*/ 2141 h 2498"/>
              <a:gd name="T52" fmla="*/ 2791 w 2873"/>
              <a:gd name="T53" fmla="*/ 1720 h 2498"/>
              <a:gd name="T54" fmla="*/ 2208 w 2873"/>
              <a:gd name="T55" fmla="*/ 2420 h 2498"/>
              <a:gd name="T56" fmla="*/ 2119 w 2873"/>
              <a:gd name="T57" fmla="*/ 2420 h 2498"/>
              <a:gd name="T58" fmla="*/ 1982 w 2873"/>
              <a:gd name="T59" fmla="*/ 2286 h 2498"/>
              <a:gd name="T60" fmla="*/ 1579 w 2873"/>
              <a:gd name="T61" fmla="*/ 1450 h 2498"/>
              <a:gd name="T62" fmla="*/ 1857 w 2873"/>
              <a:gd name="T63" fmla="*/ 1332 h 2498"/>
              <a:gd name="T64" fmla="*/ 2162 w 2873"/>
              <a:gd name="T65" fmla="*/ 1509 h 2498"/>
              <a:gd name="T66" fmla="*/ 2467 w 2873"/>
              <a:gd name="T67" fmla="*/ 1332 h 2498"/>
              <a:gd name="T68" fmla="*/ 2744 w 2873"/>
              <a:gd name="T69" fmla="*/ 1450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73" h="2498">
                <a:moveTo>
                  <a:pt x="2783" y="1420"/>
                </a:moveTo>
                <a:cubicBezTo>
                  <a:pt x="2748" y="1374"/>
                  <a:pt x="2702" y="1340"/>
                  <a:pt x="2642" y="1317"/>
                </a:cubicBezTo>
                <a:cubicBezTo>
                  <a:pt x="2740" y="1177"/>
                  <a:pt x="2810" y="1040"/>
                  <a:pt x="2830" y="912"/>
                </a:cubicBezTo>
                <a:cubicBezTo>
                  <a:pt x="2873" y="650"/>
                  <a:pt x="2835" y="438"/>
                  <a:pt x="2716" y="281"/>
                </a:cubicBezTo>
                <a:cubicBezTo>
                  <a:pt x="2595" y="123"/>
                  <a:pt x="2406" y="32"/>
                  <a:pt x="2136" y="4"/>
                </a:cubicBezTo>
                <a:cubicBezTo>
                  <a:pt x="2113" y="1"/>
                  <a:pt x="2090" y="0"/>
                  <a:pt x="2068" y="0"/>
                </a:cubicBezTo>
                <a:cubicBezTo>
                  <a:pt x="1831" y="0"/>
                  <a:pt x="1591" y="111"/>
                  <a:pt x="1442" y="290"/>
                </a:cubicBezTo>
                <a:lnTo>
                  <a:pt x="1437" y="297"/>
                </a:lnTo>
                <a:lnTo>
                  <a:pt x="1431" y="290"/>
                </a:lnTo>
                <a:cubicBezTo>
                  <a:pt x="1282" y="111"/>
                  <a:pt x="1043" y="0"/>
                  <a:pt x="806" y="0"/>
                </a:cubicBezTo>
                <a:cubicBezTo>
                  <a:pt x="784" y="0"/>
                  <a:pt x="761" y="1"/>
                  <a:pt x="737" y="3"/>
                </a:cubicBezTo>
                <a:cubicBezTo>
                  <a:pt x="468" y="32"/>
                  <a:pt x="278" y="123"/>
                  <a:pt x="158" y="281"/>
                </a:cubicBezTo>
                <a:cubicBezTo>
                  <a:pt x="39" y="438"/>
                  <a:pt x="0" y="650"/>
                  <a:pt x="43" y="912"/>
                </a:cubicBezTo>
                <a:cubicBezTo>
                  <a:pt x="105" y="1294"/>
                  <a:pt x="601" y="1760"/>
                  <a:pt x="1000" y="2135"/>
                </a:cubicBezTo>
                <a:lnTo>
                  <a:pt x="1015" y="2149"/>
                </a:lnTo>
                <a:cubicBezTo>
                  <a:pt x="1124" y="2252"/>
                  <a:pt x="1218" y="2341"/>
                  <a:pt x="1280" y="2407"/>
                </a:cubicBezTo>
                <a:cubicBezTo>
                  <a:pt x="1288" y="2416"/>
                  <a:pt x="1363" y="2498"/>
                  <a:pt x="1442" y="2498"/>
                </a:cubicBezTo>
                <a:cubicBezTo>
                  <a:pt x="1525" y="2498"/>
                  <a:pt x="1599" y="2411"/>
                  <a:pt x="1602" y="2407"/>
                </a:cubicBezTo>
                <a:cubicBezTo>
                  <a:pt x="1655" y="2350"/>
                  <a:pt x="1734" y="2274"/>
                  <a:pt x="1816" y="2196"/>
                </a:cubicBezTo>
                <a:cubicBezTo>
                  <a:pt x="1861" y="2239"/>
                  <a:pt x="1905" y="2281"/>
                  <a:pt x="1948" y="2321"/>
                </a:cubicBezTo>
                <a:lnTo>
                  <a:pt x="1952" y="2326"/>
                </a:lnTo>
                <a:cubicBezTo>
                  <a:pt x="2006" y="2376"/>
                  <a:pt x="2053" y="2420"/>
                  <a:pt x="2083" y="2453"/>
                </a:cubicBezTo>
                <a:cubicBezTo>
                  <a:pt x="2087" y="2457"/>
                  <a:pt x="2124" y="2498"/>
                  <a:pt x="2164" y="2498"/>
                </a:cubicBezTo>
                <a:cubicBezTo>
                  <a:pt x="2205" y="2498"/>
                  <a:pt x="2241" y="2456"/>
                  <a:pt x="2244" y="2453"/>
                </a:cubicBezTo>
                <a:cubicBezTo>
                  <a:pt x="2276" y="2418"/>
                  <a:pt x="2329" y="2368"/>
                  <a:pt x="2380" y="2320"/>
                </a:cubicBezTo>
                <a:cubicBezTo>
                  <a:pt x="2571" y="2138"/>
                  <a:pt x="2809" y="1913"/>
                  <a:pt x="2839" y="1728"/>
                </a:cubicBezTo>
                <a:cubicBezTo>
                  <a:pt x="2860" y="1600"/>
                  <a:pt x="2841" y="1496"/>
                  <a:pt x="2783" y="1420"/>
                </a:cubicBezTo>
                <a:close/>
                <a:moveTo>
                  <a:pt x="1538" y="2359"/>
                </a:moveTo>
                <a:cubicBezTo>
                  <a:pt x="1522" y="2378"/>
                  <a:pt x="1475" y="2420"/>
                  <a:pt x="1442" y="2420"/>
                </a:cubicBezTo>
                <a:cubicBezTo>
                  <a:pt x="1413" y="2420"/>
                  <a:pt x="1367" y="2384"/>
                  <a:pt x="1343" y="2358"/>
                </a:cubicBezTo>
                <a:cubicBezTo>
                  <a:pt x="1278" y="2287"/>
                  <a:pt x="1180" y="2195"/>
                  <a:pt x="1068" y="2089"/>
                </a:cubicBezTo>
                <a:lnTo>
                  <a:pt x="1057" y="2079"/>
                </a:lnTo>
                <a:cubicBezTo>
                  <a:pt x="664" y="1710"/>
                  <a:pt x="176" y="1251"/>
                  <a:pt x="118" y="896"/>
                </a:cubicBezTo>
                <a:cubicBezTo>
                  <a:pt x="79" y="656"/>
                  <a:pt x="112" y="464"/>
                  <a:pt x="218" y="326"/>
                </a:cubicBezTo>
                <a:cubicBezTo>
                  <a:pt x="323" y="187"/>
                  <a:pt x="494" y="107"/>
                  <a:pt x="741" y="80"/>
                </a:cubicBezTo>
                <a:cubicBezTo>
                  <a:pt x="761" y="78"/>
                  <a:pt x="781" y="77"/>
                  <a:pt x="801" y="77"/>
                </a:cubicBezTo>
                <a:cubicBezTo>
                  <a:pt x="1037" y="77"/>
                  <a:pt x="1273" y="199"/>
                  <a:pt x="1400" y="387"/>
                </a:cubicBezTo>
                <a:lnTo>
                  <a:pt x="1437" y="441"/>
                </a:lnTo>
                <a:lnTo>
                  <a:pt x="1473" y="387"/>
                </a:lnTo>
                <a:cubicBezTo>
                  <a:pt x="1601" y="199"/>
                  <a:pt x="1836" y="77"/>
                  <a:pt x="2073" y="77"/>
                </a:cubicBezTo>
                <a:cubicBezTo>
                  <a:pt x="2093" y="77"/>
                  <a:pt x="2113" y="78"/>
                  <a:pt x="2133" y="80"/>
                </a:cubicBezTo>
                <a:cubicBezTo>
                  <a:pt x="2379" y="107"/>
                  <a:pt x="2550" y="187"/>
                  <a:pt x="2656" y="326"/>
                </a:cubicBezTo>
                <a:cubicBezTo>
                  <a:pt x="2761" y="464"/>
                  <a:pt x="2795" y="656"/>
                  <a:pt x="2755" y="895"/>
                </a:cubicBezTo>
                <a:cubicBezTo>
                  <a:pt x="2735" y="1018"/>
                  <a:pt x="2664" y="1153"/>
                  <a:pt x="2563" y="1293"/>
                </a:cubicBezTo>
                <a:cubicBezTo>
                  <a:pt x="2546" y="1289"/>
                  <a:pt x="2528" y="1286"/>
                  <a:pt x="2509" y="1284"/>
                </a:cubicBezTo>
                <a:cubicBezTo>
                  <a:pt x="2498" y="1283"/>
                  <a:pt x="2487" y="1283"/>
                  <a:pt x="2475" y="1283"/>
                </a:cubicBezTo>
                <a:cubicBezTo>
                  <a:pt x="2358" y="1283"/>
                  <a:pt x="2241" y="1338"/>
                  <a:pt x="2168" y="1425"/>
                </a:cubicBezTo>
                <a:cubicBezTo>
                  <a:pt x="2095" y="1338"/>
                  <a:pt x="1978" y="1283"/>
                  <a:pt x="1860" y="1283"/>
                </a:cubicBezTo>
                <a:cubicBezTo>
                  <a:pt x="1848" y="1283"/>
                  <a:pt x="1837" y="1283"/>
                  <a:pt x="1826" y="1284"/>
                </a:cubicBezTo>
                <a:cubicBezTo>
                  <a:pt x="1694" y="1299"/>
                  <a:pt x="1600" y="1343"/>
                  <a:pt x="1541" y="1421"/>
                </a:cubicBezTo>
                <a:cubicBezTo>
                  <a:pt x="1482" y="1498"/>
                  <a:pt x="1463" y="1603"/>
                  <a:pt x="1484" y="1732"/>
                </a:cubicBezTo>
                <a:cubicBezTo>
                  <a:pt x="1505" y="1859"/>
                  <a:pt x="1623" y="2004"/>
                  <a:pt x="1757" y="2141"/>
                </a:cubicBezTo>
                <a:cubicBezTo>
                  <a:pt x="1673" y="2221"/>
                  <a:pt x="1593" y="2298"/>
                  <a:pt x="1538" y="2359"/>
                </a:cubicBezTo>
                <a:close/>
                <a:moveTo>
                  <a:pt x="2791" y="1720"/>
                </a:moveTo>
                <a:cubicBezTo>
                  <a:pt x="2763" y="1889"/>
                  <a:pt x="2532" y="2108"/>
                  <a:pt x="2345" y="2285"/>
                </a:cubicBezTo>
                <a:cubicBezTo>
                  <a:pt x="2294" y="2333"/>
                  <a:pt x="2242" y="2383"/>
                  <a:pt x="2208" y="2420"/>
                </a:cubicBezTo>
                <a:cubicBezTo>
                  <a:pt x="2199" y="2430"/>
                  <a:pt x="2178" y="2448"/>
                  <a:pt x="2164" y="2448"/>
                </a:cubicBezTo>
                <a:cubicBezTo>
                  <a:pt x="2151" y="2448"/>
                  <a:pt x="2130" y="2431"/>
                  <a:pt x="2119" y="2420"/>
                </a:cubicBezTo>
                <a:cubicBezTo>
                  <a:pt x="2088" y="2385"/>
                  <a:pt x="2041" y="2341"/>
                  <a:pt x="1986" y="2290"/>
                </a:cubicBezTo>
                <a:lnTo>
                  <a:pt x="1982" y="2286"/>
                </a:lnTo>
                <a:cubicBezTo>
                  <a:pt x="1794" y="2109"/>
                  <a:pt x="1560" y="1889"/>
                  <a:pt x="1532" y="1720"/>
                </a:cubicBezTo>
                <a:cubicBezTo>
                  <a:pt x="1514" y="1606"/>
                  <a:pt x="1530" y="1515"/>
                  <a:pt x="1579" y="1450"/>
                </a:cubicBezTo>
                <a:cubicBezTo>
                  <a:pt x="1630" y="1384"/>
                  <a:pt x="1711" y="1346"/>
                  <a:pt x="1828" y="1333"/>
                </a:cubicBezTo>
                <a:cubicBezTo>
                  <a:pt x="1837" y="1332"/>
                  <a:pt x="1847" y="1332"/>
                  <a:pt x="1857" y="1332"/>
                </a:cubicBezTo>
                <a:cubicBezTo>
                  <a:pt x="1969" y="1332"/>
                  <a:pt x="2081" y="1389"/>
                  <a:pt x="2141" y="1479"/>
                </a:cubicBezTo>
                <a:lnTo>
                  <a:pt x="2162" y="1509"/>
                </a:lnTo>
                <a:lnTo>
                  <a:pt x="2182" y="1479"/>
                </a:lnTo>
                <a:cubicBezTo>
                  <a:pt x="2243" y="1389"/>
                  <a:pt x="2354" y="1332"/>
                  <a:pt x="2467" y="1332"/>
                </a:cubicBezTo>
                <a:cubicBezTo>
                  <a:pt x="2477" y="1332"/>
                  <a:pt x="2486" y="1332"/>
                  <a:pt x="2495" y="1333"/>
                </a:cubicBezTo>
                <a:cubicBezTo>
                  <a:pt x="2612" y="1346"/>
                  <a:pt x="2694" y="1384"/>
                  <a:pt x="2744" y="1450"/>
                </a:cubicBezTo>
                <a:cubicBezTo>
                  <a:pt x="2794" y="1515"/>
                  <a:pt x="2809" y="1606"/>
                  <a:pt x="2791" y="17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star_182459"/>
          <p:cNvSpPr>
            <a:spLocks noChangeAspect="1"/>
          </p:cNvSpPr>
          <p:nvPr/>
        </p:nvSpPr>
        <p:spPr bwMode="auto">
          <a:xfrm>
            <a:off x="4329017" y="3271838"/>
            <a:ext cx="270141" cy="194943"/>
          </a:xfrm>
          <a:custGeom>
            <a:avLst/>
            <a:gdLst>
              <a:gd name="connsiteX0" fmla="*/ 91000 w 605879"/>
              <a:gd name="connsiteY0" fmla="*/ 173662 h 437224"/>
              <a:gd name="connsiteX1" fmla="*/ 331193 w 605879"/>
              <a:gd name="connsiteY1" fmla="*/ 173662 h 437224"/>
              <a:gd name="connsiteX2" fmla="*/ 342454 w 605879"/>
              <a:gd name="connsiteY2" fmla="*/ 184882 h 437224"/>
              <a:gd name="connsiteX3" fmla="*/ 331193 w 605879"/>
              <a:gd name="connsiteY3" fmla="*/ 196102 h 437224"/>
              <a:gd name="connsiteX4" fmla="*/ 91000 w 605879"/>
              <a:gd name="connsiteY4" fmla="*/ 196102 h 437224"/>
              <a:gd name="connsiteX5" fmla="*/ 79739 w 605879"/>
              <a:gd name="connsiteY5" fmla="*/ 184882 h 437224"/>
              <a:gd name="connsiteX6" fmla="*/ 91000 w 605879"/>
              <a:gd name="connsiteY6" fmla="*/ 173662 h 437224"/>
              <a:gd name="connsiteX7" fmla="*/ 421630 w 605879"/>
              <a:gd name="connsiteY7" fmla="*/ 131441 h 437224"/>
              <a:gd name="connsiteX8" fmla="*/ 423552 w 605879"/>
              <a:gd name="connsiteY8" fmla="*/ 152274 h 437224"/>
              <a:gd name="connsiteX9" fmla="*/ 275961 w 605879"/>
              <a:gd name="connsiteY9" fmla="*/ 300986 h 437224"/>
              <a:gd name="connsiteX10" fmla="*/ 408175 w 605879"/>
              <a:gd name="connsiteY10" fmla="*/ 358277 h 437224"/>
              <a:gd name="connsiteX11" fmla="*/ 418060 w 605879"/>
              <a:gd name="connsiteY11" fmla="*/ 365267 h 437224"/>
              <a:gd name="connsiteX12" fmla="*/ 488218 w 605879"/>
              <a:gd name="connsiteY12" fmla="*/ 410360 h 437224"/>
              <a:gd name="connsiteX13" fmla="*/ 474214 w 605879"/>
              <a:gd name="connsiteY13" fmla="*/ 363348 h 437224"/>
              <a:gd name="connsiteX14" fmla="*/ 482039 w 605879"/>
              <a:gd name="connsiteY14" fmla="*/ 349916 h 437224"/>
              <a:gd name="connsiteX15" fmla="*/ 583363 w 605879"/>
              <a:gd name="connsiteY15" fmla="*/ 244928 h 437224"/>
              <a:gd name="connsiteX16" fmla="*/ 421630 w 605879"/>
              <a:gd name="connsiteY16" fmla="*/ 131441 h 437224"/>
              <a:gd name="connsiteX17" fmla="*/ 75898 w 605879"/>
              <a:gd name="connsiteY17" fmla="*/ 120173 h 437224"/>
              <a:gd name="connsiteX18" fmla="*/ 340509 w 605879"/>
              <a:gd name="connsiteY18" fmla="*/ 120173 h 437224"/>
              <a:gd name="connsiteX19" fmla="*/ 351769 w 605879"/>
              <a:gd name="connsiteY19" fmla="*/ 131428 h 437224"/>
              <a:gd name="connsiteX20" fmla="*/ 340509 w 605879"/>
              <a:gd name="connsiteY20" fmla="*/ 142683 h 437224"/>
              <a:gd name="connsiteX21" fmla="*/ 75898 w 605879"/>
              <a:gd name="connsiteY21" fmla="*/ 142683 h 437224"/>
              <a:gd name="connsiteX22" fmla="*/ 64638 w 605879"/>
              <a:gd name="connsiteY22" fmla="*/ 131428 h 437224"/>
              <a:gd name="connsiteX23" fmla="*/ 75898 w 605879"/>
              <a:gd name="connsiteY23" fmla="*/ 120173 h 437224"/>
              <a:gd name="connsiteX24" fmla="*/ 210609 w 605879"/>
              <a:gd name="connsiteY24" fmla="*/ 22478 h 437224"/>
              <a:gd name="connsiteX25" fmla="*/ 22516 w 605879"/>
              <a:gd name="connsiteY25" fmla="*/ 153508 h 437224"/>
              <a:gd name="connsiteX26" fmla="*/ 139216 w 605879"/>
              <a:gd name="connsiteY26" fmla="*/ 274807 h 437224"/>
              <a:gd name="connsiteX27" fmla="*/ 147042 w 605879"/>
              <a:gd name="connsiteY27" fmla="*/ 288102 h 437224"/>
              <a:gd name="connsiteX28" fmla="*/ 130017 w 605879"/>
              <a:gd name="connsiteY28" fmla="*/ 344297 h 437224"/>
              <a:gd name="connsiteX29" fmla="*/ 214041 w 605879"/>
              <a:gd name="connsiteY29" fmla="*/ 291254 h 437224"/>
              <a:gd name="connsiteX30" fmla="*/ 223927 w 605879"/>
              <a:gd name="connsiteY30" fmla="*/ 284264 h 437224"/>
              <a:gd name="connsiteX31" fmla="*/ 398839 w 605879"/>
              <a:gd name="connsiteY31" fmla="*/ 152960 h 437224"/>
              <a:gd name="connsiteX32" fmla="*/ 369596 w 605879"/>
              <a:gd name="connsiteY32" fmla="*/ 80592 h 437224"/>
              <a:gd name="connsiteX33" fmla="*/ 210609 w 605879"/>
              <a:gd name="connsiteY33" fmla="*/ 22478 h 437224"/>
              <a:gd name="connsiteX34" fmla="*/ 210609 w 605879"/>
              <a:gd name="connsiteY34" fmla="*/ 0 h 437224"/>
              <a:gd name="connsiteX35" fmla="*/ 385796 w 605879"/>
              <a:gd name="connsiteY35" fmla="*/ 64967 h 437224"/>
              <a:gd name="connsiteX36" fmla="*/ 414079 w 605879"/>
              <a:gd name="connsiteY36" fmla="*/ 109100 h 437224"/>
              <a:gd name="connsiteX37" fmla="*/ 419845 w 605879"/>
              <a:gd name="connsiteY37" fmla="*/ 108963 h 437224"/>
              <a:gd name="connsiteX38" fmla="*/ 605879 w 605879"/>
              <a:gd name="connsiteY38" fmla="*/ 244928 h 437224"/>
              <a:gd name="connsiteX39" fmla="*/ 498515 w 605879"/>
              <a:gd name="connsiteY39" fmla="*/ 368420 h 437224"/>
              <a:gd name="connsiteX40" fmla="*/ 516088 w 605879"/>
              <a:gd name="connsiteY40" fmla="*/ 414609 h 437224"/>
              <a:gd name="connsiteX41" fmla="*/ 522953 w 605879"/>
              <a:gd name="connsiteY41" fmla="*/ 428178 h 437224"/>
              <a:gd name="connsiteX42" fmla="*/ 510185 w 605879"/>
              <a:gd name="connsiteY42" fmla="*/ 437224 h 437224"/>
              <a:gd name="connsiteX43" fmla="*/ 400487 w 605879"/>
              <a:gd name="connsiteY43" fmla="*/ 380344 h 437224"/>
              <a:gd name="connsiteX44" fmla="*/ 250836 w 605879"/>
              <a:gd name="connsiteY44" fmla="*/ 304275 h 437224"/>
              <a:gd name="connsiteX45" fmla="*/ 231752 w 605879"/>
              <a:gd name="connsiteY45" fmla="*/ 306331 h 437224"/>
              <a:gd name="connsiteX46" fmla="*/ 107639 w 605879"/>
              <a:gd name="connsiteY46" fmla="*/ 371161 h 437224"/>
              <a:gd name="connsiteX47" fmla="*/ 94596 w 605879"/>
              <a:gd name="connsiteY47" fmla="*/ 361978 h 437224"/>
              <a:gd name="connsiteX48" fmla="*/ 102009 w 605879"/>
              <a:gd name="connsiteY48" fmla="*/ 348135 h 437224"/>
              <a:gd name="connsiteX49" fmla="*/ 122741 w 605879"/>
              <a:gd name="connsiteY49" fmla="*/ 293173 h 437224"/>
              <a:gd name="connsiteX50" fmla="*/ 0 w 605879"/>
              <a:gd name="connsiteY50" fmla="*/ 153508 h 437224"/>
              <a:gd name="connsiteX51" fmla="*/ 210609 w 605879"/>
              <a:gd name="connsiteY51" fmla="*/ 0 h 43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879" h="437224">
                <a:moveTo>
                  <a:pt x="91000" y="173662"/>
                </a:moveTo>
                <a:lnTo>
                  <a:pt x="331193" y="173662"/>
                </a:lnTo>
                <a:cubicBezTo>
                  <a:pt x="337373" y="173662"/>
                  <a:pt x="342454" y="178725"/>
                  <a:pt x="342454" y="184882"/>
                </a:cubicBezTo>
                <a:cubicBezTo>
                  <a:pt x="342454" y="191040"/>
                  <a:pt x="337373" y="196102"/>
                  <a:pt x="331193" y="196102"/>
                </a:cubicBezTo>
                <a:lnTo>
                  <a:pt x="91000" y="196102"/>
                </a:lnTo>
                <a:cubicBezTo>
                  <a:pt x="84683" y="196102"/>
                  <a:pt x="79739" y="191040"/>
                  <a:pt x="79739" y="184882"/>
                </a:cubicBezTo>
                <a:cubicBezTo>
                  <a:pt x="79739" y="178725"/>
                  <a:pt x="84683" y="173662"/>
                  <a:pt x="91000" y="173662"/>
                </a:cubicBezTo>
                <a:close/>
                <a:moveTo>
                  <a:pt x="421630" y="131441"/>
                </a:moveTo>
                <a:cubicBezTo>
                  <a:pt x="423003" y="138294"/>
                  <a:pt x="423552" y="145284"/>
                  <a:pt x="423552" y="152274"/>
                </a:cubicBezTo>
                <a:cubicBezTo>
                  <a:pt x="423552" y="220668"/>
                  <a:pt x="362456" y="281249"/>
                  <a:pt x="275961" y="300986"/>
                </a:cubicBezTo>
                <a:cubicBezTo>
                  <a:pt x="302047" y="334017"/>
                  <a:pt x="350924" y="355536"/>
                  <a:pt x="408175" y="358277"/>
                </a:cubicBezTo>
                <a:cubicBezTo>
                  <a:pt x="412569" y="358551"/>
                  <a:pt x="416413" y="361293"/>
                  <a:pt x="418060" y="365267"/>
                </a:cubicBezTo>
                <a:cubicBezTo>
                  <a:pt x="427259" y="388019"/>
                  <a:pt x="463505" y="403370"/>
                  <a:pt x="488218" y="410360"/>
                </a:cubicBezTo>
                <a:cubicBezTo>
                  <a:pt x="483962" y="399944"/>
                  <a:pt x="479156" y="385004"/>
                  <a:pt x="474214" y="363348"/>
                </a:cubicBezTo>
                <a:cubicBezTo>
                  <a:pt x="472841" y="357455"/>
                  <a:pt x="476273" y="351698"/>
                  <a:pt x="482039" y="349916"/>
                </a:cubicBezTo>
                <a:cubicBezTo>
                  <a:pt x="543685" y="332236"/>
                  <a:pt x="583500" y="290980"/>
                  <a:pt x="583363" y="244928"/>
                </a:cubicBezTo>
                <a:cubicBezTo>
                  <a:pt x="583363" y="182839"/>
                  <a:pt x="511009" y="132126"/>
                  <a:pt x="421630" y="131441"/>
                </a:cubicBezTo>
                <a:close/>
                <a:moveTo>
                  <a:pt x="75898" y="120173"/>
                </a:moveTo>
                <a:lnTo>
                  <a:pt x="340509" y="120173"/>
                </a:lnTo>
                <a:cubicBezTo>
                  <a:pt x="346826" y="120173"/>
                  <a:pt x="351769" y="125114"/>
                  <a:pt x="351769" y="131428"/>
                </a:cubicBezTo>
                <a:cubicBezTo>
                  <a:pt x="351769" y="137604"/>
                  <a:pt x="346826" y="142683"/>
                  <a:pt x="340509" y="142683"/>
                </a:cubicBezTo>
                <a:lnTo>
                  <a:pt x="75898" y="142683"/>
                </a:lnTo>
                <a:cubicBezTo>
                  <a:pt x="69719" y="142683"/>
                  <a:pt x="64638" y="137604"/>
                  <a:pt x="64638" y="131428"/>
                </a:cubicBezTo>
                <a:cubicBezTo>
                  <a:pt x="64638" y="125114"/>
                  <a:pt x="69719" y="120173"/>
                  <a:pt x="75898" y="120173"/>
                </a:cubicBezTo>
                <a:close/>
                <a:moveTo>
                  <a:pt x="210609" y="22478"/>
                </a:moveTo>
                <a:cubicBezTo>
                  <a:pt x="106952" y="22478"/>
                  <a:pt x="22516" y="81277"/>
                  <a:pt x="22516" y="153508"/>
                </a:cubicBezTo>
                <a:cubicBezTo>
                  <a:pt x="22516" y="206688"/>
                  <a:pt x="68372" y="254385"/>
                  <a:pt x="139216" y="274807"/>
                </a:cubicBezTo>
                <a:cubicBezTo>
                  <a:pt x="144983" y="276452"/>
                  <a:pt x="148415" y="282208"/>
                  <a:pt x="147042" y="288102"/>
                </a:cubicBezTo>
                <a:cubicBezTo>
                  <a:pt x="140864" y="314966"/>
                  <a:pt x="135097" y="332647"/>
                  <a:pt x="130017" y="344297"/>
                </a:cubicBezTo>
                <a:cubicBezTo>
                  <a:pt x="158437" y="336622"/>
                  <a:pt x="203058" y="318667"/>
                  <a:pt x="214041" y="291254"/>
                </a:cubicBezTo>
                <a:cubicBezTo>
                  <a:pt x="215689" y="287280"/>
                  <a:pt x="219533" y="284538"/>
                  <a:pt x="223927" y="284264"/>
                </a:cubicBezTo>
                <a:cubicBezTo>
                  <a:pt x="320170" y="279604"/>
                  <a:pt x="395407" y="223135"/>
                  <a:pt x="398839" y="152960"/>
                </a:cubicBezTo>
                <a:cubicBezTo>
                  <a:pt x="400075" y="126918"/>
                  <a:pt x="389915" y="101836"/>
                  <a:pt x="369596" y="80592"/>
                </a:cubicBezTo>
                <a:cubicBezTo>
                  <a:pt x="334860" y="44133"/>
                  <a:pt x="275412" y="22478"/>
                  <a:pt x="210609" y="22478"/>
                </a:cubicBezTo>
                <a:close/>
                <a:moveTo>
                  <a:pt x="210609" y="0"/>
                </a:moveTo>
                <a:cubicBezTo>
                  <a:pt x="281453" y="0"/>
                  <a:pt x="346942" y="24260"/>
                  <a:pt x="385796" y="64967"/>
                </a:cubicBezTo>
                <a:cubicBezTo>
                  <a:pt x="398702" y="78536"/>
                  <a:pt x="408175" y="93338"/>
                  <a:pt x="414079" y="109100"/>
                </a:cubicBezTo>
                <a:cubicBezTo>
                  <a:pt x="416001" y="108963"/>
                  <a:pt x="417923" y="108963"/>
                  <a:pt x="419845" y="108963"/>
                </a:cubicBezTo>
                <a:cubicBezTo>
                  <a:pt x="522404" y="108963"/>
                  <a:pt x="606016" y="169955"/>
                  <a:pt x="605879" y="244928"/>
                </a:cubicBezTo>
                <a:cubicBezTo>
                  <a:pt x="605879" y="298519"/>
                  <a:pt x="564141" y="346079"/>
                  <a:pt x="498515" y="368420"/>
                </a:cubicBezTo>
                <a:cubicBezTo>
                  <a:pt x="506066" y="398025"/>
                  <a:pt x="512931" y="412279"/>
                  <a:pt x="516088" y="414609"/>
                </a:cubicBezTo>
                <a:cubicBezTo>
                  <a:pt x="524601" y="418858"/>
                  <a:pt x="523228" y="426671"/>
                  <a:pt x="522953" y="428178"/>
                </a:cubicBezTo>
                <a:cubicBezTo>
                  <a:pt x="522541" y="429686"/>
                  <a:pt x="520207" y="437224"/>
                  <a:pt x="510185" y="437224"/>
                </a:cubicBezTo>
                <a:cubicBezTo>
                  <a:pt x="497828" y="437224"/>
                  <a:pt x="423689" y="421325"/>
                  <a:pt x="400487" y="380344"/>
                </a:cubicBezTo>
                <a:cubicBezTo>
                  <a:pt x="333899" y="375410"/>
                  <a:pt x="277746" y="346764"/>
                  <a:pt x="250836" y="304275"/>
                </a:cubicBezTo>
                <a:cubicBezTo>
                  <a:pt x="244521" y="305098"/>
                  <a:pt x="238205" y="305783"/>
                  <a:pt x="231752" y="306331"/>
                </a:cubicBezTo>
                <a:cubicBezTo>
                  <a:pt x="206216" y="353069"/>
                  <a:pt x="121643" y="371161"/>
                  <a:pt x="107639" y="371161"/>
                </a:cubicBezTo>
                <a:cubicBezTo>
                  <a:pt x="97616" y="371161"/>
                  <a:pt x="95145" y="364171"/>
                  <a:pt x="94596" y="361978"/>
                </a:cubicBezTo>
                <a:cubicBezTo>
                  <a:pt x="94184" y="360470"/>
                  <a:pt x="92948" y="352658"/>
                  <a:pt x="102009" y="348135"/>
                </a:cubicBezTo>
                <a:cubicBezTo>
                  <a:pt x="105030" y="345942"/>
                  <a:pt x="113130" y="331550"/>
                  <a:pt x="122741" y="293173"/>
                </a:cubicBezTo>
                <a:cubicBezTo>
                  <a:pt x="47778" y="268228"/>
                  <a:pt x="0" y="214226"/>
                  <a:pt x="0" y="153508"/>
                </a:cubicBezTo>
                <a:cubicBezTo>
                  <a:pt x="0" y="68804"/>
                  <a:pt x="94458" y="0"/>
                  <a:pt x="2106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884652" y="3390166"/>
            <a:ext cx="2422694" cy="457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latin typeface="+mj-lt"/>
              </a:rPr>
              <a:t>Your text has been concise and beautiful, but the information is</a:t>
            </a:r>
            <a:endParaRPr lang="en-US" altLang="zh-CN" sz="900" dirty="0">
              <a:latin typeface="+mj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930536" y="3149243"/>
            <a:ext cx="2330927" cy="27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200" b="1" dirty="0"/>
              <a:t>Click here to add the text</a:t>
            </a:r>
            <a:endParaRPr lang="en-US" altLang="zh-CN" sz="1200" b="1" dirty="0"/>
          </a:p>
        </p:txBody>
      </p:sp>
      <p:sp>
        <p:nvSpPr>
          <p:cNvPr id="30" name="矩形 29"/>
          <p:cNvSpPr/>
          <p:nvPr/>
        </p:nvSpPr>
        <p:spPr>
          <a:xfrm>
            <a:off x="9184804" y="1573213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accent4"/>
                </a:solidFill>
              </a:rPr>
              <a:t>Click here to 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94329" y="1831355"/>
            <a:ext cx="233092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265480" y="5040313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accent4"/>
                </a:solidFill>
              </a:rPr>
              <a:t>Click here to 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75005" y="5298455"/>
            <a:ext cx="233092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11225" y="3289121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1200" b="1" dirty="0">
                <a:solidFill>
                  <a:schemeClr val="accent4"/>
                </a:solidFill>
              </a:rPr>
              <a:t>Click here to 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95599" y="3547263"/>
            <a:ext cx="233092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213379" y="3259138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/>
              <a:t>Click here to add the text</a:t>
            </a:r>
            <a:endParaRPr lang="en-US" altLang="zh-CN" sz="1200" b="1" dirty="0"/>
          </a:p>
        </p:txBody>
      </p:sp>
      <p:sp>
        <p:nvSpPr>
          <p:cNvPr id="37" name="矩形 36"/>
          <p:cNvSpPr/>
          <p:nvPr/>
        </p:nvSpPr>
        <p:spPr>
          <a:xfrm>
            <a:off x="9222904" y="3517280"/>
            <a:ext cx="233092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11225" y="1546046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1200" b="1" dirty="0"/>
              <a:t>Click here to add the text</a:t>
            </a:r>
            <a:endParaRPr lang="en-US" altLang="zh-CN" sz="1200" b="1" dirty="0"/>
          </a:p>
        </p:txBody>
      </p:sp>
      <p:sp>
        <p:nvSpPr>
          <p:cNvPr id="39" name="矩形 38"/>
          <p:cNvSpPr/>
          <p:nvPr/>
        </p:nvSpPr>
        <p:spPr>
          <a:xfrm>
            <a:off x="595599" y="1804188"/>
            <a:ext cx="233092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11225" y="4984571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1200" b="1" dirty="0"/>
              <a:t>Click here to add the text</a:t>
            </a:r>
            <a:endParaRPr lang="en-US" altLang="zh-CN" sz="1200" b="1" dirty="0"/>
          </a:p>
        </p:txBody>
      </p:sp>
      <p:sp>
        <p:nvSpPr>
          <p:cNvPr id="41" name="矩形 40"/>
          <p:cNvSpPr/>
          <p:nvPr/>
        </p:nvSpPr>
        <p:spPr>
          <a:xfrm>
            <a:off x="595599" y="5242713"/>
            <a:ext cx="233092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-2862262" y="-2816225"/>
            <a:ext cx="5340350" cy="53403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101263" y="3746500"/>
            <a:ext cx="5340350" cy="53403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/>
          <p:cNvSpPr/>
          <p:nvPr/>
        </p:nvSpPr>
        <p:spPr>
          <a:xfrm>
            <a:off x="9329738" y="-2035175"/>
            <a:ext cx="5340350" cy="53403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-3090862" y="3429000"/>
            <a:ext cx="5340350" cy="53403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V 形 6"/>
          <p:cNvSpPr/>
          <p:nvPr/>
        </p:nvSpPr>
        <p:spPr>
          <a:xfrm>
            <a:off x="8585472" y="2714625"/>
            <a:ext cx="2686970" cy="1406542"/>
          </a:xfrm>
          <a:custGeom>
            <a:avLst/>
            <a:gdLst>
              <a:gd name="connsiteX0" fmla="*/ 72077 w 2686970"/>
              <a:gd name="connsiteY0" fmla="*/ 0 h 1406542"/>
              <a:gd name="connsiteX1" fmla="*/ 2302658 w 2686970"/>
              <a:gd name="connsiteY1" fmla="*/ 0 h 1406542"/>
              <a:gd name="connsiteX2" fmla="*/ 2367192 w 2686970"/>
              <a:gd name="connsiteY2" fmla="*/ 40073 h 1406542"/>
              <a:gd name="connsiteX3" fmla="*/ 2679507 w 2686970"/>
              <a:gd name="connsiteY3" fmla="*/ 671344 h 1406542"/>
              <a:gd name="connsiteX4" fmla="*/ 2679507 w 2686970"/>
              <a:gd name="connsiteY4" fmla="*/ 735199 h 1406542"/>
              <a:gd name="connsiteX5" fmla="*/ 2367192 w 2686970"/>
              <a:gd name="connsiteY5" fmla="*/ 1366470 h 1406542"/>
              <a:gd name="connsiteX6" fmla="*/ 2302658 w 2686970"/>
              <a:gd name="connsiteY6" fmla="*/ 1406542 h 1406542"/>
              <a:gd name="connsiteX7" fmla="*/ 72077 w 2686970"/>
              <a:gd name="connsiteY7" fmla="*/ 1406542 h 1406542"/>
              <a:gd name="connsiteX8" fmla="*/ 7543 w 2686970"/>
              <a:gd name="connsiteY8" fmla="*/ 1302615 h 1406542"/>
              <a:gd name="connsiteX9" fmla="*/ 288266 w 2686970"/>
              <a:gd name="connsiteY9" fmla="*/ 735199 h 1406542"/>
              <a:gd name="connsiteX10" fmla="*/ 288266 w 2686970"/>
              <a:gd name="connsiteY10" fmla="*/ 671344 h 1406542"/>
              <a:gd name="connsiteX11" fmla="*/ 7543 w 2686970"/>
              <a:gd name="connsiteY11" fmla="*/ 103928 h 1406542"/>
              <a:gd name="connsiteX12" fmla="*/ 72077 w 2686970"/>
              <a:gd name="connsiteY12" fmla="*/ 0 h 140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6970" h="1406542">
                <a:moveTo>
                  <a:pt x="72077" y="0"/>
                </a:moveTo>
                <a:lnTo>
                  <a:pt x="2302658" y="0"/>
                </a:lnTo>
                <a:cubicBezTo>
                  <a:pt x="2330020" y="0"/>
                  <a:pt x="2355059" y="15548"/>
                  <a:pt x="2367192" y="40073"/>
                </a:cubicBezTo>
                <a:lnTo>
                  <a:pt x="2679507" y="671344"/>
                </a:lnTo>
                <a:cubicBezTo>
                  <a:pt x="2689458" y="691458"/>
                  <a:pt x="2689458" y="715084"/>
                  <a:pt x="2679507" y="735199"/>
                </a:cubicBezTo>
                <a:lnTo>
                  <a:pt x="2367192" y="1366470"/>
                </a:lnTo>
                <a:cubicBezTo>
                  <a:pt x="2355059" y="1390994"/>
                  <a:pt x="2330020" y="1406542"/>
                  <a:pt x="2302658" y="1406542"/>
                </a:cubicBezTo>
                <a:lnTo>
                  <a:pt x="72077" y="1406542"/>
                </a:lnTo>
                <a:cubicBezTo>
                  <a:pt x="18739" y="1406542"/>
                  <a:pt x="-16109" y="1350421"/>
                  <a:pt x="7543" y="1302615"/>
                </a:cubicBezTo>
                <a:lnTo>
                  <a:pt x="288266" y="735199"/>
                </a:lnTo>
                <a:cubicBezTo>
                  <a:pt x="298218" y="715084"/>
                  <a:pt x="298218" y="691458"/>
                  <a:pt x="288266" y="671344"/>
                </a:cubicBezTo>
                <a:lnTo>
                  <a:pt x="7543" y="103928"/>
                </a:lnTo>
                <a:cubicBezTo>
                  <a:pt x="-16109" y="56121"/>
                  <a:pt x="18739" y="0"/>
                  <a:pt x="7207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3"/>
          <p:cNvSpPr/>
          <p:nvPr/>
        </p:nvSpPr>
        <p:spPr>
          <a:xfrm>
            <a:off x="911225" y="2744236"/>
            <a:ext cx="2927884" cy="1399140"/>
          </a:xfrm>
          <a:custGeom>
            <a:avLst/>
            <a:gdLst>
              <a:gd name="connsiteX0" fmla="*/ 72000 w 2927884"/>
              <a:gd name="connsiteY0" fmla="*/ 0 h 1399140"/>
              <a:gd name="connsiteX1" fmla="*/ 2553722 w 2927884"/>
              <a:gd name="connsiteY1" fmla="*/ 0 h 1399140"/>
              <a:gd name="connsiteX2" fmla="*/ 2618594 w 2927884"/>
              <a:gd name="connsiteY2" fmla="*/ 40765 h 1399140"/>
              <a:gd name="connsiteX3" fmla="*/ 2920756 w 2927884"/>
              <a:gd name="connsiteY3" fmla="*/ 668336 h 1399140"/>
              <a:gd name="connsiteX4" fmla="*/ 2920756 w 2927884"/>
              <a:gd name="connsiteY4" fmla="*/ 730805 h 1399140"/>
              <a:gd name="connsiteX5" fmla="*/ 2618594 w 2927884"/>
              <a:gd name="connsiteY5" fmla="*/ 1358375 h 1399140"/>
              <a:gd name="connsiteX6" fmla="*/ 2553722 w 2927884"/>
              <a:gd name="connsiteY6" fmla="*/ 1399140 h 1399140"/>
              <a:gd name="connsiteX7" fmla="*/ 72000 w 2927884"/>
              <a:gd name="connsiteY7" fmla="*/ 1399140 h 1399140"/>
              <a:gd name="connsiteX8" fmla="*/ 0 w 2927884"/>
              <a:gd name="connsiteY8" fmla="*/ 1327140 h 1399140"/>
              <a:gd name="connsiteX9" fmla="*/ 0 w 2927884"/>
              <a:gd name="connsiteY9" fmla="*/ 72000 h 1399140"/>
              <a:gd name="connsiteX10" fmla="*/ 72000 w 2927884"/>
              <a:gd name="connsiteY10" fmla="*/ 0 h 139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7884" h="1399140">
                <a:moveTo>
                  <a:pt x="72000" y="0"/>
                </a:moveTo>
                <a:lnTo>
                  <a:pt x="2553722" y="0"/>
                </a:lnTo>
                <a:cubicBezTo>
                  <a:pt x="2581366" y="0"/>
                  <a:pt x="2606601" y="15858"/>
                  <a:pt x="2618594" y="40765"/>
                </a:cubicBezTo>
                <a:lnTo>
                  <a:pt x="2920756" y="668336"/>
                </a:lnTo>
                <a:cubicBezTo>
                  <a:pt x="2930261" y="688077"/>
                  <a:pt x="2930261" y="711065"/>
                  <a:pt x="2920756" y="730805"/>
                </a:cubicBezTo>
                <a:lnTo>
                  <a:pt x="2618594" y="1358375"/>
                </a:lnTo>
                <a:cubicBezTo>
                  <a:pt x="2606601" y="1383283"/>
                  <a:pt x="2581366" y="1399140"/>
                  <a:pt x="2553722" y="1399140"/>
                </a:cubicBezTo>
                <a:lnTo>
                  <a:pt x="72000" y="1399140"/>
                </a:lnTo>
                <a:cubicBezTo>
                  <a:pt x="32256" y="1399140"/>
                  <a:pt x="0" y="1366884"/>
                  <a:pt x="0" y="1327140"/>
                </a:cubicBezTo>
                <a:lnTo>
                  <a:pt x="0" y="72000"/>
                </a:lnTo>
                <a:cubicBezTo>
                  <a:pt x="0" y="32256"/>
                  <a:pt x="32256" y="0"/>
                  <a:pt x="7200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箭头: V 形 4"/>
          <p:cNvSpPr/>
          <p:nvPr/>
        </p:nvSpPr>
        <p:spPr>
          <a:xfrm>
            <a:off x="3624248" y="2729430"/>
            <a:ext cx="2686970" cy="1406541"/>
          </a:xfrm>
          <a:custGeom>
            <a:avLst/>
            <a:gdLst>
              <a:gd name="connsiteX0" fmla="*/ 72077 w 2686970"/>
              <a:gd name="connsiteY0" fmla="*/ 0 h 1406541"/>
              <a:gd name="connsiteX1" fmla="*/ 2302658 w 2686970"/>
              <a:gd name="connsiteY1" fmla="*/ 0 h 1406541"/>
              <a:gd name="connsiteX2" fmla="*/ 2367192 w 2686970"/>
              <a:gd name="connsiteY2" fmla="*/ 40073 h 1406541"/>
              <a:gd name="connsiteX3" fmla="*/ 2679507 w 2686970"/>
              <a:gd name="connsiteY3" fmla="*/ 671344 h 1406541"/>
              <a:gd name="connsiteX4" fmla="*/ 2679507 w 2686970"/>
              <a:gd name="connsiteY4" fmla="*/ 735199 h 1406541"/>
              <a:gd name="connsiteX5" fmla="*/ 2367192 w 2686970"/>
              <a:gd name="connsiteY5" fmla="*/ 1366469 h 1406541"/>
              <a:gd name="connsiteX6" fmla="*/ 2302658 w 2686970"/>
              <a:gd name="connsiteY6" fmla="*/ 1406541 h 1406541"/>
              <a:gd name="connsiteX7" fmla="*/ 72077 w 2686970"/>
              <a:gd name="connsiteY7" fmla="*/ 1406541 h 1406541"/>
              <a:gd name="connsiteX8" fmla="*/ 7543 w 2686970"/>
              <a:gd name="connsiteY8" fmla="*/ 1302614 h 1406541"/>
              <a:gd name="connsiteX9" fmla="*/ 288266 w 2686970"/>
              <a:gd name="connsiteY9" fmla="*/ 735199 h 1406541"/>
              <a:gd name="connsiteX10" fmla="*/ 288266 w 2686970"/>
              <a:gd name="connsiteY10" fmla="*/ 671344 h 1406541"/>
              <a:gd name="connsiteX11" fmla="*/ 7543 w 2686970"/>
              <a:gd name="connsiteY11" fmla="*/ 103928 h 1406541"/>
              <a:gd name="connsiteX12" fmla="*/ 72077 w 2686970"/>
              <a:gd name="connsiteY12" fmla="*/ 0 h 140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6970" h="1406541">
                <a:moveTo>
                  <a:pt x="72077" y="0"/>
                </a:moveTo>
                <a:lnTo>
                  <a:pt x="2302658" y="0"/>
                </a:lnTo>
                <a:cubicBezTo>
                  <a:pt x="2330020" y="0"/>
                  <a:pt x="2355059" y="15548"/>
                  <a:pt x="2367192" y="40073"/>
                </a:cubicBezTo>
                <a:lnTo>
                  <a:pt x="2679507" y="671344"/>
                </a:lnTo>
                <a:cubicBezTo>
                  <a:pt x="2689458" y="691458"/>
                  <a:pt x="2689458" y="715084"/>
                  <a:pt x="2679507" y="735199"/>
                </a:cubicBezTo>
                <a:lnTo>
                  <a:pt x="2367192" y="1366469"/>
                </a:lnTo>
                <a:cubicBezTo>
                  <a:pt x="2355059" y="1390993"/>
                  <a:pt x="2330020" y="1406541"/>
                  <a:pt x="2302658" y="1406541"/>
                </a:cubicBezTo>
                <a:lnTo>
                  <a:pt x="72077" y="1406541"/>
                </a:lnTo>
                <a:cubicBezTo>
                  <a:pt x="18740" y="1406541"/>
                  <a:pt x="-16109" y="1350420"/>
                  <a:pt x="7543" y="1302614"/>
                </a:cubicBezTo>
                <a:lnTo>
                  <a:pt x="288266" y="735199"/>
                </a:lnTo>
                <a:cubicBezTo>
                  <a:pt x="298217" y="715084"/>
                  <a:pt x="298217" y="691458"/>
                  <a:pt x="288266" y="671344"/>
                </a:cubicBezTo>
                <a:lnTo>
                  <a:pt x="7543" y="103928"/>
                </a:lnTo>
                <a:cubicBezTo>
                  <a:pt x="-16109" y="56121"/>
                  <a:pt x="18740" y="0"/>
                  <a:pt x="7207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V 形 5"/>
          <p:cNvSpPr/>
          <p:nvPr/>
        </p:nvSpPr>
        <p:spPr>
          <a:xfrm>
            <a:off x="6104860" y="2722027"/>
            <a:ext cx="2686970" cy="1406541"/>
          </a:xfrm>
          <a:custGeom>
            <a:avLst/>
            <a:gdLst>
              <a:gd name="connsiteX0" fmla="*/ 72077 w 2686970"/>
              <a:gd name="connsiteY0" fmla="*/ 0 h 1406541"/>
              <a:gd name="connsiteX1" fmla="*/ 2302658 w 2686970"/>
              <a:gd name="connsiteY1" fmla="*/ 0 h 1406541"/>
              <a:gd name="connsiteX2" fmla="*/ 2367192 w 2686970"/>
              <a:gd name="connsiteY2" fmla="*/ 40073 h 1406541"/>
              <a:gd name="connsiteX3" fmla="*/ 2679507 w 2686970"/>
              <a:gd name="connsiteY3" fmla="*/ 671344 h 1406541"/>
              <a:gd name="connsiteX4" fmla="*/ 2679507 w 2686970"/>
              <a:gd name="connsiteY4" fmla="*/ 735199 h 1406541"/>
              <a:gd name="connsiteX5" fmla="*/ 2367192 w 2686970"/>
              <a:gd name="connsiteY5" fmla="*/ 1366469 h 1406541"/>
              <a:gd name="connsiteX6" fmla="*/ 2302659 w 2686970"/>
              <a:gd name="connsiteY6" fmla="*/ 1406541 h 1406541"/>
              <a:gd name="connsiteX7" fmla="*/ 72077 w 2686970"/>
              <a:gd name="connsiteY7" fmla="*/ 1406541 h 1406541"/>
              <a:gd name="connsiteX8" fmla="*/ 7543 w 2686970"/>
              <a:gd name="connsiteY8" fmla="*/ 1302614 h 1406541"/>
              <a:gd name="connsiteX9" fmla="*/ 288266 w 2686970"/>
              <a:gd name="connsiteY9" fmla="*/ 735199 h 1406541"/>
              <a:gd name="connsiteX10" fmla="*/ 288266 w 2686970"/>
              <a:gd name="connsiteY10" fmla="*/ 671344 h 1406541"/>
              <a:gd name="connsiteX11" fmla="*/ 7543 w 2686970"/>
              <a:gd name="connsiteY11" fmla="*/ 103928 h 1406541"/>
              <a:gd name="connsiteX12" fmla="*/ 72077 w 2686970"/>
              <a:gd name="connsiteY12" fmla="*/ 0 h 140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86970" h="1406541">
                <a:moveTo>
                  <a:pt x="72077" y="0"/>
                </a:moveTo>
                <a:lnTo>
                  <a:pt x="2302658" y="0"/>
                </a:lnTo>
                <a:cubicBezTo>
                  <a:pt x="2330020" y="0"/>
                  <a:pt x="2355059" y="15548"/>
                  <a:pt x="2367192" y="40073"/>
                </a:cubicBezTo>
                <a:lnTo>
                  <a:pt x="2679507" y="671344"/>
                </a:lnTo>
                <a:cubicBezTo>
                  <a:pt x="2689458" y="691458"/>
                  <a:pt x="2689458" y="715084"/>
                  <a:pt x="2679507" y="735199"/>
                </a:cubicBezTo>
                <a:lnTo>
                  <a:pt x="2367192" y="1366469"/>
                </a:lnTo>
                <a:cubicBezTo>
                  <a:pt x="2355059" y="1390993"/>
                  <a:pt x="2330020" y="1406541"/>
                  <a:pt x="2302659" y="1406541"/>
                </a:cubicBezTo>
                <a:lnTo>
                  <a:pt x="72077" y="1406541"/>
                </a:lnTo>
                <a:cubicBezTo>
                  <a:pt x="18739" y="1406541"/>
                  <a:pt x="-16109" y="1350420"/>
                  <a:pt x="7543" y="1302614"/>
                </a:cubicBezTo>
                <a:lnTo>
                  <a:pt x="288266" y="735199"/>
                </a:lnTo>
                <a:cubicBezTo>
                  <a:pt x="298217" y="715084"/>
                  <a:pt x="298217" y="691458"/>
                  <a:pt x="288266" y="671344"/>
                </a:cubicBezTo>
                <a:lnTo>
                  <a:pt x="7543" y="103928"/>
                </a:lnTo>
                <a:cubicBezTo>
                  <a:pt x="-16109" y="56121"/>
                  <a:pt x="18739" y="0"/>
                  <a:pt x="72077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22554" y="3149243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32079" y="3407385"/>
            <a:ext cx="233092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60954" y="3149243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70479" y="3407385"/>
            <a:ext cx="233092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55229" y="3149243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64754" y="3407385"/>
            <a:ext cx="233092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69854" y="3149243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79379" y="3407385"/>
            <a:ext cx="2330921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97877" y="590371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the text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56217" y="940052"/>
            <a:ext cx="3698614" cy="67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b="1" dirty="0">
                <a:solidFill>
                  <a:schemeClr val="accent4"/>
                </a:solidFill>
              </a:rPr>
              <a:t>In Order To Demonstrate The Good Effect Of The Release</a:t>
            </a:r>
            <a:endParaRPr lang="en-US" altLang="zh-CN" b="1" dirty="0">
              <a:solidFill>
                <a:schemeClr val="accent4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64180" y="1788253"/>
            <a:ext cx="6263640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1225" y="5047123"/>
            <a:ext cx="3048000" cy="12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99390" y="5119004"/>
            <a:ext cx="7200523" cy="108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/>
              <a:t>Click here to add the text</a:t>
            </a:r>
            <a:endParaRPr lang="en-US" altLang="zh-CN" sz="2000" b="1" dirty="0"/>
          </a:p>
          <a:p>
            <a:pPr>
              <a:lnSpc>
                <a:spcPct val="110000"/>
              </a:lnSpc>
            </a:pPr>
            <a:r>
              <a:rPr lang="en-US" altLang="zh-CN" sz="2000" b="1" dirty="0"/>
              <a:t>the text is the refinement of your thought</a:t>
            </a:r>
            <a:endParaRPr lang="en-US" altLang="zh-CN" sz="2000" b="1" dirty="0"/>
          </a:p>
          <a:p>
            <a:pPr>
              <a:lnSpc>
                <a:spcPct val="110000"/>
              </a:lnSpc>
            </a:pPr>
            <a:r>
              <a:rPr lang="en-US" altLang="zh-CN" sz="2000" b="1" dirty="0"/>
              <a:t>in order to demonstrate the good effect of the release</a:t>
            </a:r>
            <a:endParaRPr lang="en-US" altLang="zh-CN" sz="2000" b="1" dirty="0"/>
          </a:p>
        </p:txBody>
      </p:sp>
      <p:sp>
        <p:nvSpPr>
          <p:cNvPr id="34" name="矩形: 圆角 33"/>
          <p:cNvSpPr/>
          <p:nvPr/>
        </p:nvSpPr>
        <p:spPr>
          <a:xfrm>
            <a:off x="911225" y="4616629"/>
            <a:ext cx="2266950" cy="35242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7905750" y="2114550"/>
            <a:ext cx="5064125" cy="5064125"/>
          </a:xfrm>
          <a:prstGeom prst="ellipse">
            <a:avLst/>
          </a:prstGeom>
          <a:noFill/>
          <a:ln>
            <a:solidFill>
              <a:schemeClr val="bg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-952500" y="3282950"/>
            <a:ext cx="3133725" cy="3133725"/>
          </a:xfrm>
          <a:prstGeom prst="ellipse">
            <a:avLst/>
          </a:prstGeom>
          <a:noFill/>
          <a:ln>
            <a:solidFill>
              <a:schemeClr val="bg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79891" y="4081641"/>
            <a:ext cx="503221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Thanks</a:t>
            </a:r>
            <a:endParaRPr lang="en-US" altLang="zh-CN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Business Template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505325" y="318873"/>
            <a:ext cx="2819400" cy="2819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778375" y="366498"/>
            <a:ext cx="2819400" cy="2819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575175" y="737973"/>
            <a:ext cx="2819400" cy="2819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778375" y="804648"/>
            <a:ext cx="2819400" cy="2819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5310187" y="5694363"/>
            <a:ext cx="1571625" cy="381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accent4"/>
                </a:solidFill>
              </a:rPr>
              <a:t>Template</a:t>
            </a:r>
            <a:endParaRPr lang="zh-CN" altLang="en-US" sz="1200" dirty="0">
              <a:solidFill>
                <a:schemeClr val="accent4"/>
              </a:solidFill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r="18222"/>
          <a:stretch>
            <a:fillRect/>
          </a:stretch>
        </p:blipFill>
        <p:spPr>
          <a:xfrm>
            <a:off x="4773827" y="635000"/>
            <a:ext cx="2644346" cy="2644346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8991600" y="5713413"/>
            <a:ext cx="4194175" cy="4194175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占位符 18" descr="图片包含 人, 服装, 室内, 穿着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6306"/>
          <a:stretch>
            <a:fillRect/>
          </a:stretch>
        </p:blipFill>
        <p:spPr/>
      </p:pic>
      <p:sp>
        <p:nvSpPr>
          <p:cNvPr id="20" name="矩形 19"/>
          <p:cNvSpPr/>
          <p:nvPr/>
        </p:nvSpPr>
        <p:spPr>
          <a:xfrm>
            <a:off x="3895725" y="4040187"/>
            <a:ext cx="3777047" cy="216058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241916" y="4040186"/>
            <a:ext cx="3777047" cy="21605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90516" y="4958614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80992" y="5227869"/>
            <a:ext cx="3358034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 inextricable and needs to be expressed in more words; but please refine the essence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086600" y="-1620838"/>
            <a:ext cx="4194175" cy="4194175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占位符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9" r="109"/>
          <a:stretch>
            <a:fillRect/>
          </a:stretch>
        </p:blipFill>
        <p:spPr>
          <a:xfrm>
            <a:off x="4050859" y="4242186"/>
            <a:ext cx="724811" cy="724812"/>
          </a:xfrm>
          <a:prstGeom prst="rect">
            <a:avLst/>
          </a:prstGeom>
        </p:spPr>
      </p:pic>
      <p:pic>
        <p:nvPicPr>
          <p:cNvPr id="30" name="图片占位符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9" r="109"/>
          <a:stretch>
            <a:fillRect/>
          </a:stretch>
        </p:blipFill>
        <p:spPr>
          <a:xfrm>
            <a:off x="8483373" y="4245147"/>
            <a:ext cx="724811" cy="724812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8538691" y="4910989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529167" y="5180244"/>
            <a:ext cx="3358034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 inextricable and needs to be expressed in more words; but please refine the essence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69967" y="1268413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the text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69967" y="1618094"/>
            <a:ext cx="3698614" cy="678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chemeClr val="accent4"/>
                </a:solidFill>
              </a:rPr>
              <a:t>In Order To Demonstrate The Good Effect Of The Release</a:t>
            </a:r>
            <a:endParaRPr lang="en-US" altLang="zh-CN" b="1" dirty="0">
              <a:solidFill>
                <a:schemeClr val="accent4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169967" y="2364755"/>
            <a:ext cx="5006033" cy="84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r="7101"/>
          <a:stretch>
            <a:fillRect/>
          </a:stretch>
        </p:blipFill>
        <p:spPr/>
      </p:pic>
      <p:pic>
        <p:nvPicPr>
          <p:cNvPr id="18" name="图片占位符 17" descr="图片包含 室内, 小, 房间, 桌子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7" r="11867"/>
          <a:stretch>
            <a:fillRect/>
          </a:stretch>
        </p:blipFill>
        <p:spPr/>
      </p:pic>
      <p:sp>
        <p:nvSpPr>
          <p:cNvPr id="19" name="矩形 18"/>
          <p:cNvSpPr/>
          <p:nvPr/>
        </p:nvSpPr>
        <p:spPr>
          <a:xfrm>
            <a:off x="6619875" y="635000"/>
            <a:ext cx="4660900" cy="346551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995641" y="1103848"/>
            <a:ext cx="3799359" cy="2135922"/>
            <a:chOff x="7345987" y="3423186"/>
            <a:chExt cx="3799359" cy="2135922"/>
          </a:xfrm>
        </p:grpSpPr>
        <p:sp>
          <p:nvSpPr>
            <p:cNvPr id="21" name="矩形 20"/>
            <p:cNvSpPr/>
            <p:nvPr/>
          </p:nvSpPr>
          <p:spPr>
            <a:xfrm>
              <a:off x="7345987" y="3423186"/>
              <a:ext cx="2015295" cy="279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345987" y="3772867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345987" y="4519528"/>
              <a:ext cx="3799359" cy="1039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矩形: 圆角 23"/>
          <p:cNvSpPr/>
          <p:nvPr/>
        </p:nvSpPr>
        <p:spPr>
          <a:xfrm>
            <a:off x="7029450" y="3433762"/>
            <a:ext cx="2266950" cy="3524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>
                <a:solidFill>
                  <a:schemeClr val="accent4"/>
                </a:solidFill>
              </a:rPr>
              <a:t>Click here to 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69082" y="5327459"/>
            <a:ext cx="2830831" cy="873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4"/>
                </a:solidFill>
              </a:rPr>
              <a:t>Click Here To</a:t>
            </a:r>
            <a:endParaRPr lang="en-US" altLang="zh-CN" sz="2400" b="1" dirty="0">
              <a:solidFill>
                <a:schemeClr val="accent4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4"/>
                </a:solidFill>
              </a:rPr>
              <a:t>Add The Text</a:t>
            </a:r>
            <a:endParaRPr lang="en-US" altLang="zh-CN" sz="24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-1762125" y="3668712"/>
            <a:ext cx="5064125" cy="5064125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096000" y="2282967"/>
            <a:ext cx="2457450" cy="22920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占位符 23" descr="白色的杯子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4" r="5678"/>
          <a:stretch>
            <a:fillRect/>
          </a:stretch>
        </p:blipFill>
        <p:spPr>
          <a:xfrm>
            <a:off x="6096000" y="4565936"/>
            <a:ext cx="2457450" cy="2292064"/>
          </a:xfrm>
        </p:spPr>
      </p:pic>
      <p:pic>
        <p:nvPicPr>
          <p:cNvPr id="26" name="图片占位符 25" descr="图片包含 室内, 绿色, 桌子, 黑色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r="14266"/>
          <a:stretch>
            <a:fillRect/>
          </a:stretch>
        </p:blipFill>
        <p:spPr/>
      </p:pic>
      <p:pic>
        <p:nvPicPr>
          <p:cNvPr id="32" name="图片占位符 31" descr="图片包含 物体, 室内, 白色, 灯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0" r="14630"/>
          <a:stretch>
            <a:fillRect/>
          </a:stretch>
        </p:blipFill>
        <p:spPr/>
      </p:pic>
      <p:pic>
        <p:nvPicPr>
          <p:cNvPr id="33" name="图片占位符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9" b="109"/>
          <a:stretch>
            <a:fillRect/>
          </a:stretch>
        </p:blipFill>
        <p:spPr>
          <a:xfrm>
            <a:off x="6901101" y="2704188"/>
            <a:ext cx="724811" cy="72481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300316" y="3429000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81267" y="3695615"/>
            <a:ext cx="1967384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59179" y="2151847"/>
            <a:ext cx="4792981" cy="2904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/>
              <a:t>Click here to add the text</a:t>
            </a:r>
            <a:endParaRPr lang="en-US" altLang="zh-CN" sz="2400" b="1" dirty="0"/>
          </a:p>
          <a:p>
            <a:pPr>
              <a:lnSpc>
                <a:spcPct val="110000"/>
              </a:lnSpc>
            </a:pPr>
            <a:r>
              <a:rPr lang="en-US" altLang="zh-CN" sz="2400" b="1" dirty="0"/>
              <a:t>the text is the refinement </a:t>
            </a:r>
            <a:endParaRPr lang="en-US" altLang="zh-CN" sz="2400" b="1" dirty="0"/>
          </a:p>
          <a:p>
            <a:pPr>
              <a:lnSpc>
                <a:spcPct val="110000"/>
              </a:lnSpc>
            </a:pPr>
            <a:r>
              <a:rPr lang="en-US" altLang="zh-CN" sz="2400" b="1" dirty="0"/>
              <a:t>of your thought</a:t>
            </a:r>
            <a:endParaRPr lang="en-US" altLang="zh-CN" sz="2400" b="1" dirty="0"/>
          </a:p>
          <a:p>
            <a:pPr>
              <a:lnSpc>
                <a:spcPct val="110000"/>
              </a:lnSpc>
            </a:pPr>
            <a:r>
              <a:rPr lang="en-US" altLang="zh-CN" sz="2400" b="1" dirty="0"/>
              <a:t>in order to demonstrate the good effect of the release</a:t>
            </a:r>
            <a:endParaRPr lang="en-US" altLang="zh-CN" sz="2400" b="1" dirty="0"/>
          </a:p>
          <a:p>
            <a:pPr>
              <a:lnSpc>
                <a:spcPct val="110000"/>
              </a:lnSpc>
            </a:pPr>
            <a:r>
              <a:rPr lang="en-US" altLang="zh-CN" sz="2400" b="1" dirty="0"/>
              <a:t>please explain your point of view succinctly</a:t>
            </a:r>
            <a:endParaRPr lang="zh-CN" altLang="en-US" sz="2400" b="1" dirty="0"/>
          </a:p>
        </p:txBody>
      </p:sp>
      <p:sp>
        <p:nvSpPr>
          <p:cNvPr id="11" name="right-quote-sign_56826"/>
          <p:cNvSpPr>
            <a:spLocks noChangeAspect="1"/>
          </p:cNvSpPr>
          <p:nvPr/>
        </p:nvSpPr>
        <p:spPr bwMode="auto">
          <a:xfrm flipH="1" flipV="1">
            <a:off x="1181058" y="1382713"/>
            <a:ext cx="495344" cy="436562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3" name="椭圆 12"/>
          <p:cNvSpPr/>
          <p:nvPr/>
        </p:nvSpPr>
        <p:spPr>
          <a:xfrm>
            <a:off x="2581276" y="-784225"/>
            <a:ext cx="2343150" cy="23431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椭圆 113"/>
          <p:cNvSpPr/>
          <p:nvPr/>
        </p:nvSpPr>
        <p:spPr>
          <a:xfrm>
            <a:off x="192088" y="3352800"/>
            <a:ext cx="2160588" cy="2160588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7" name="图片占位符 106" descr="黄色的花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31363"/>
          <a:stretch>
            <a:fillRect/>
          </a:stretch>
        </p:blipFill>
        <p:spPr/>
      </p:pic>
      <p:sp>
        <p:nvSpPr>
          <p:cNvPr id="112" name="矩形 111"/>
          <p:cNvSpPr/>
          <p:nvPr/>
        </p:nvSpPr>
        <p:spPr>
          <a:xfrm>
            <a:off x="990601" y="5284788"/>
            <a:ext cx="1943100" cy="36195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543300" y="1258887"/>
            <a:ext cx="2409825" cy="216058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1115" y="2030387"/>
            <a:ext cx="2015295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b="1" dirty="0">
                <a:solidFill>
                  <a:schemeClr val="accent4"/>
                </a:solidFill>
              </a:rPr>
              <a:t>Click here to 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1225" y="2427507"/>
            <a:ext cx="2197916" cy="84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Your text has been concise and beautiful, but the information is inextricably inextricable and needs to be expressed in more words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759810" y="2020862"/>
            <a:ext cx="2015295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649920" y="2417982"/>
            <a:ext cx="2197916" cy="84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 inextricable and needs to be expressed in more words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555655" y="2030387"/>
            <a:ext cx="2015295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b="1" dirty="0">
                <a:solidFill>
                  <a:schemeClr val="accent4"/>
                </a:solidFill>
              </a:rPr>
              <a:t>Click here to 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445765" y="2427507"/>
            <a:ext cx="2197916" cy="84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Your text has been concise and beautiful, but the information is inextricably inextricable and needs to be expressed in more words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9322924" y="2030387"/>
            <a:ext cx="2015295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b="1" dirty="0">
                <a:solidFill>
                  <a:schemeClr val="accent4"/>
                </a:solidFill>
              </a:rPr>
              <a:t>Click here to 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213034" y="2427507"/>
            <a:ext cx="2197916" cy="84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Your text has been concise and beautiful, but the information is inextricably inextricable and needs to be expressed in more words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2" name="图形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0075" y="1419224"/>
            <a:ext cx="638175" cy="638175"/>
          </a:xfrm>
          <a:prstGeom prst="rect">
            <a:avLst/>
          </a:prstGeom>
        </p:spPr>
      </p:pic>
      <p:pic>
        <p:nvPicPr>
          <p:cNvPr id="94" name="图形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6625" y="1438275"/>
            <a:ext cx="609600" cy="609600"/>
          </a:xfrm>
          <a:prstGeom prst="rect">
            <a:avLst/>
          </a:prstGeom>
        </p:spPr>
      </p:pic>
      <p:pic>
        <p:nvPicPr>
          <p:cNvPr id="96" name="图形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1150" y="1363663"/>
            <a:ext cx="685799" cy="685799"/>
          </a:xfrm>
          <a:prstGeom prst="rect">
            <a:avLst/>
          </a:prstGeom>
        </p:spPr>
      </p:pic>
      <p:pic>
        <p:nvPicPr>
          <p:cNvPr id="98" name="图形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874" y="1524000"/>
            <a:ext cx="523875" cy="523875"/>
          </a:xfrm>
          <a:prstGeom prst="rect">
            <a:avLst/>
          </a:prstGeom>
        </p:spPr>
      </p:pic>
      <p:sp>
        <p:nvSpPr>
          <p:cNvPr id="109" name="矩形 108"/>
          <p:cNvSpPr/>
          <p:nvPr/>
        </p:nvSpPr>
        <p:spPr>
          <a:xfrm>
            <a:off x="911225" y="4407435"/>
            <a:ext cx="661912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Click here to add the text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the text is the refinement of your thought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49325" y="5306382"/>
            <a:ext cx="2015295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911225" y="5753782"/>
            <a:ext cx="5179242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8766175" y="-1409700"/>
            <a:ext cx="2819400" cy="281940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5343526" y="-839787"/>
            <a:ext cx="2228850" cy="2228850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占位符 35" descr="菠萝放在一起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grpSp>
        <p:nvGrpSpPr>
          <p:cNvPr id="40" name="组合 39"/>
          <p:cNvGrpSpPr/>
          <p:nvPr/>
        </p:nvGrpSpPr>
        <p:grpSpPr>
          <a:xfrm>
            <a:off x="4610100" y="2120899"/>
            <a:ext cx="6877050" cy="1222375"/>
            <a:chOff x="4600575" y="634999"/>
            <a:chExt cx="6877050" cy="1222375"/>
          </a:xfrm>
        </p:grpSpPr>
        <p:sp>
          <p:nvSpPr>
            <p:cNvPr id="6" name="矩形 5"/>
            <p:cNvSpPr/>
            <p:nvPr/>
          </p:nvSpPr>
          <p:spPr>
            <a:xfrm>
              <a:off x="4600575" y="634999"/>
              <a:ext cx="6680200" cy="12223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8946" y="790850"/>
              <a:ext cx="4388679" cy="807763"/>
              <a:chOff x="7088946" y="790850"/>
              <a:chExt cx="4388679" cy="807763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088946" y="790850"/>
                <a:ext cx="2015295" cy="321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1200" b="1" dirty="0">
                    <a:solidFill>
                      <a:schemeClr val="bg1"/>
                    </a:solidFill>
                  </a:rPr>
                  <a:t>Click here to add the text</a:t>
                </a:r>
                <a:endParaRPr lang="en-US" altLang="zh-CN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088946" y="1140731"/>
                <a:ext cx="4388679" cy="457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altLang="zh-CN" sz="900" dirty="0">
                    <a:solidFill>
                      <a:schemeClr val="bg1"/>
                    </a:solidFill>
                  </a:rPr>
                  <a:t>Your text has been concise and beautiful, but the information is inextricably inextricable and needs to be expressed in more words; </a:t>
                </a:r>
                <a:endParaRPr lang="en-US" altLang="zh-CN" sz="9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" name="图片占位符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09" b="109"/>
            <a:stretch>
              <a:fillRect/>
            </a:stretch>
          </p:blipFill>
          <p:spPr>
            <a:xfrm>
              <a:off x="6301026" y="906007"/>
              <a:ext cx="724811" cy="72481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031796" y="886100"/>
            <a:ext cx="4388679" cy="807763"/>
            <a:chOff x="7088946" y="790850"/>
            <a:chExt cx="4388679" cy="807763"/>
          </a:xfrm>
        </p:grpSpPr>
        <p:sp>
          <p:nvSpPr>
            <p:cNvPr id="13" name="矩形 12"/>
            <p:cNvSpPr/>
            <p:nvPr/>
          </p:nvSpPr>
          <p:spPr>
            <a:xfrm>
              <a:off x="7088946" y="790850"/>
              <a:ext cx="2015295" cy="321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088946" y="1140731"/>
              <a:ext cx="4388679" cy="457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Your text has been concise and beautiful, but the information is inextricably inextricable and needs to be expressed in more words; 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031796" y="3857900"/>
            <a:ext cx="4388679" cy="807763"/>
            <a:chOff x="7088946" y="790850"/>
            <a:chExt cx="4388679" cy="807763"/>
          </a:xfrm>
        </p:grpSpPr>
        <p:sp>
          <p:nvSpPr>
            <p:cNvPr id="17" name="矩形 16"/>
            <p:cNvSpPr/>
            <p:nvPr/>
          </p:nvSpPr>
          <p:spPr>
            <a:xfrm>
              <a:off x="7088946" y="790850"/>
              <a:ext cx="2015295" cy="321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088946" y="1140731"/>
              <a:ext cx="4388679" cy="457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Your text has been concise and beautiful, but the information is inextricably inextricable and needs to be expressed in more words; 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003221" y="5261906"/>
            <a:ext cx="4388679" cy="807763"/>
            <a:chOff x="7088946" y="790850"/>
            <a:chExt cx="4388679" cy="807763"/>
          </a:xfrm>
        </p:grpSpPr>
        <p:sp>
          <p:nvSpPr>
            <p:cNvPr id="21" name="矩形 20"/>
            <p:cNvSpPr/>
            <p:nvPr/>
          </p:nvSpPr>
          <p:spPr>
            <a:xfrm>
              <a:off x="7088946" y="790850"/>
              <a:ext cx="2015295" cy="3213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088946" y="1140731"/>
              <a:ext cx="4388679" cy="457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Your text has been concise and beautiful, but the information is inextricably inextricable and needs to be expressed in more words; 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7" name="图形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125" y="925513"/>
            <a:ext cx="685799" cy="685799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799" y="3990975"/>
            <a:ext cx="523875" cy="523875"/>
          </a:xfrm>
          <a:prstGeom prst="rect">
            <a:avLst/>
          </a:prstGeom>
        </p:spPr>
      </p:pic>
      <p:pic>
        <p:nvPicPr>
          <p:cNvPr id="39" name="图形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275" y="5218113"/>
            <a:ext cx="609600" cy="609600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8667750" y="3979862"/>
            <a:ext cx="4441825" cy="4441825"/>
          </a:xfrm>
          <a:prstGeom prst="ellipse">
            <a:avLst/>
          </a:prstGeom>
          <a:noFill/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 descr="图片包含 水, 桌子, 柜台, 船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30"/>
          <a:stretch>
            <a:fillRect/>
          </a:stretch>
        </p:blipFill>
        <p:spPr>
          <a:xfrm>
            <a:off x="0" y="0"/>
            <a:ext cx="12192000" cy="3429000"/>
          </a:xfrm>
        </p:spPr>
      </p:pic>
      <p:sp>
        <p:nvSpPr>
          <p:cNvPr id="30" name="矩形 29"/>
          <p:cNvSpPr/>
          <p:nvPr/>
        </p:nvSpPr>
        <p:spPr>
          <a:xfrm>
            <a:off x="6619875" y="635000"/>
            <a:ext cx="4660900" cy="556577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976591" y="1184811"/>
            <a:ext cx="3799359" cy="2135922"/>
            <a:chOff x="7345987" y="3423186"/>
            <a:chExt cx="3799359" cy="2135922"/>
          </a:xfrm>
        </p:grpSpPr>
        <p:sp>
          <p:nvSpPr>
            <p:cNvPr id="32" name="矩形 31"/>
            <p:cNvSpPr/>
            <p:nvPr/>
          </p:nvSpPr>
          <p:spPr>
            <a:xfrm>
              <a:off x="7345987" y="3423186"/>
              <a:ext cx="2015295" cy="279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345987" y="3772867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345987" y="4519528"/>
              <a:ext cx="3799359" cy="1039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 the reading pressure of the viewer, which is counterproductive.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矩形: 圆角 34"/>
          <p:cNvSpPr/>
          <p:nvPr/>
        </p:nvSpPr>
        <p:spPr>
          <a:xfrm>
            <a:off x="7010400" y="3514725"/>
            <a:ext cx="2266950" cy="3524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>
                <a:solidFill>
                  <a:schemeClr val="accent4"/>
                </a:solidFill>
              </a:rPr>
              <a:t>Click here to add the text</a:t>
            </a:r>
            <a:endParaRPr lang="en-US" altLang="zh-CN" sz="1200" b="1" dirty="0">
              <a:solidFill>
                <a:schemeClr val="accent4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035318" y="4378357"/>
            <a:ext cx="3466793" cy="1416243"/>
            <a:chOff x="7311697" y="3503196"/>
            <a:chExt cx="3466793" cy="1416243"/>
          </a:xfrm>
        </p:grpSpPr>
        <p:sp>
          <p:nvSpPr>
            <p:cNvPr id="46" name="矩形 45"/>
            <p:cNvSpPr/>
            <p:nvPr/>
          </p:nvSpPr>
          <p:spPr>
            <a:xfrm>
              <a:off x="7311697" y="3503196"/>
              <a:ext cx="1460656" cy="2328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311697" y="3772867"/>
              <a:ext cx="2460953" cy="279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311697" y="4073758"/>
              <a:ext cx="3466793" cy="8456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/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</a:t>
              </a:r>
              <a:endParaRPr lang="en-US" altLang="zh-CN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38532" y="4259263"/>
            <a:ext cx="4860618" cy="1748123"/>
            <a:chOff x="7345987" y="3423186"/>
            <a:chExt cx="4860618" cy="1748123"/>
          </a:xfrm>
        </p:grpSpPr>
        <p:sp>
          <p:nvSpPr>
            <p:cNvPr id="50" name="矩形 49"/>
            <p:cNvSpPr/>
            <p:nvPr/>
          </p:nvSpPr>
          <p:spPr>
            <a:xfrm>
              <a:off x="7345987" y="3423186"/>
              <a:ext cx="2015295" cy="279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345987" y="3772867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accent4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accent4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345987" y="4519528"/>
              <a:ext cx="4860618" cy="651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704850" y="-1755775"/>
            <a:ext cx="6362700" cy="6362700"/>
          </a:xfrm>
          <a:prstGeom prst="ellipse">
            <a:avLst/>
          </a:prstGeom>
          <a:noFill/>
          <a:ln>
            <a:solidFill>
              <a:schemeClr val="accent5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0" y="4040187"/>
            <a:ext cx="3777047" cy="21605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占位符 4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109" r="109"/>
          <a:stretch>
            <a:fillRect/>
          </a:stretch>
        </p:blipFill>
        <p:spPr>
          <a:xfrm>
            <a:off x="6337457" y="4245148"/>
            <a:ext cx="724811" cy="7248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92775" y="4910990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3251" y="5180245"/>
            <a:ext cx="3358034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Your text has been concise and beautiful, but the information is inextricably inextricable and needs to be expressed in more words; but please refine the essence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20132" y="1268413"/>
            <a:ext cx="5060643" cy="1735602"/>
            <a:chOff x="7345987" y="3492857"/>
            <a:chExt cx="5060643" cy="1735602"/>
          </a:xfrm>
        </p:grpSpPr>
        <p:sp>
          <p:nvSpPr>
            <p:cNvPr id="10" name="矩形 9"/>
            <p:cNvSpPr/>
            <p:nvPr/>
          </p:nvSpPr>
          <p:spPr>
            <a:xfrm>
              <a:off x="7345987" y="3492857"/>
              <a:ext cx="2015295" cy="279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the text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345987" y="3772867"/>
              <a:ext cx="3698614" cy="678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b="1" dirty="0">
                  <a:solidFill>
                    <a:schemeClr val="accent4"/>
                  </a:solidFill>
                </a:rPr>
                <a:t>In Order To Demonstrate The Good Effect Of The Release</a:t>
              </a:r>
              <a:endParaRPr lang="en-US" altLang="zh-CN" b="1" dirty="0">
                <a:solidFill>
                  <a:schemeClr val="accent4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45987" y="4576678"/>
              <a:ext cx="5060643" cy="651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</a:rPr>
                <a:t>Your text has been concise and beautiful, but the information is inextricably inextricable and needs to be expressed in more words; but please refine the essence of your thought as much as possible, otherwise it is easy to cause</a:t>
              </a:r>
              <a:endParaRPr lang="en-US" altLang="zh-CN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019300" y="4040187"/>
            <a:ext cx="3777047" cy="2160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201775" y="4910990"/>
            <a:ext cx="2015295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to add the text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92251" y="5180245"/>
            <a:ext cx="3358034" cy="65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text has been concise and beautiful, but the information is inextricably inextricable and needs to be expressed in more words; but please refine the essence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001000" y="5810249"/>
            <a:ext cx="2339975" cy="2339975"/>
          </a:xfrm>
          <a:prstGeom prst="ellipse">
            <a:avLst/>
          </a:prstGeom>
          <a:noFill/>
          <a:ln>
            <a:solidFill>
              <a:schemeClr val="accent5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占位符 37" descr="图片包含 游戏机, 水, 桌子, 钟表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0" b="8110"/>
          <a:stretch>
            <a:fillRect/>
          </a:stretch>
        </p:blipFill>
        <p:spPr/>
      </p:pic>
      <p:pic>
        <p:nvPicPr>
          <p:cNvPr id="40" name="图片占位符 39" descr="花瓶里插着植物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b="15126"/>
          <a:stretch>
            <a:fillRect/>
          </a:stretch>
        </p:blipFill>
        <p:spPr/>
      </p:pic>
      <p:pic>
        <p:nvPicPr>
          <p:cNvPr id="42" name="图形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0750" y="4202113"/>
            <a:ext cx="685799" cy="685799"/>
          </a:xfrm>
          <a:prstGeom prst="rect">
            <a:avLst/>
          </a:prstGeom>
        </p:spPr>
      </p:pic>
      <p:sp>
        <p:nvSpPr>
          <p:cNvPr id="43" name="矩形: 圆角 42"/>
          <p:cNvSpPr/>
          <p:nvPr/>
        </p:nvSpPr>
        <p:spPr>
          <a:xfrm>
            <a:off x="6229350" y="3264079"/>
            <a:ext cx="2266950" cy="35242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zh-CN" sz="1200" b="1">
                <a:solidFill>
                  <a:schemeClr val="bg1"/>
                </a:solidFill>
              </a:rPr>
              <a:t>Click here to add the text</a:t>
            </a: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11225" y="1211918"/>
            <a:ext cx="4460875" cy="221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Here 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Add The Text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Refinement 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Your Thought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ICON" val="#140418;"/>
</p:tagLst>
</file>

<file path=ppt/tags/tag2.xml><?xml version="1.0" encoding="utf-8"?>
<p:tagLst xmlns:p="http://schemas.openxmlformats.org/presentationml/2006/main">
  <p:tag name="ISLIDE.ICON" val="#140735;#25822;"/>
</p:tagLst>
</file>

<file path=ppt/theme/theme1.xml><?xml version="1.0" encoding="utf-8"?>
<a:theme xmlns:a="http://schemas.openxmlformats.org/drawingml/2006/main" name="Office Theme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国外模板制作字体">
      <a:majorFont>
        <a:latin typeface="Century Gothic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15931</Words>
  <Application>WPS Presentation</Application>
  <PresentationFormat>宽屏</PresentationFormat>
  <Paragraphs>421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SimSun</vt:lpstr>
      <vt:lpstr>Wingdings</vt:lpstr>
      <vt:lpstr>Microsoft YaHei</vt:lpstr>
      <vt:lpstr>Arial Unicode MS</vt:lpstr>
      <vt:lpstr>Century Gothic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355</cp:revision>
  <dcterms:created xsi:type="dcterms:W3CDTF">2022-04-13T03:47:14Z</dcterms:created>
  <dcterms:modified xsi:type="dcterms:W3CDTF">2022-04-13T03:47:40Z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1B6A96BD81164205BBA2CD0357D0E807</vt:lpwstr>
  </property>
  <property fmtid="{D5CDD505-2E9C-101B-9397-08002B2CF9AE}" pid="3" name="KSOProductBuildVer">
    <vt:lpwstr>1033-11.2.0.11074</vt:lpwstr>
  </property>
</Properties>
</file>